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sldIdLst>
    <p:sldId id="256" r:id="rId2"/>
  </p:sldIdLst>
  <p:sldSz cx="29260800" cy="36576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2080">
          <p15:clr>
            <a:srgbClr val="A4A3A4"/>
          </p15:clr>
        </p15:guide>
        <p15:guide id="2" pos="9239">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 roundtripDataSignature="AMtx7mgP5fPypZA5vWxEBZ4MYvAZ1VJOQ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1165614-2282-4403-8DA0-10A84F4334BA}">
  <a:tblStyle styleId="{51165614-2282-4403-8DA0-10A84F4334BA}"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25400" cap="flat" cmpd="sng">
              <a:solidFill>
                <a:schemeClr val="dk1"/>
              </a:solidFill>
              <a:prstDash val="solid"/>
              <a:round/>
              <a:headEnd type="none" w="sm" len="sm"/>
              <a:tailEnd type="none" w="sm" len="sm"/>
            </a:ln>
          </a:top>
          <a:bottom>
            <a:ln w="25400" cap="flat" cmpd="sng">
              <a:solidFill>
                <a:schemeClr val="dk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a:tcStyle>
        <a:tcBdr/>
        <a:fill>
          <a:solidFill>
            <a:srgbClr val="E6E6E6"/>
          </a:solidFill>
        </a:fill>
      </a:tcStyle>
    </a:band1H>
    <a:band2H>
      <a:tcTxStyle/>
      <a:tcStyle>
        <a:tcBdr/>
      </a:tcStyle>
    </a:band2H>
    <a:band1V>
      <a:tcTxStyle/>
      <a:tcStyle>
        <a:tcBdr/>
        <a:fill>
          <a:solidFill>
            <a:srgbClr val="E6E6E6"/>
          </a:solidFill>
        </a:fill>
      </a:tcStyle>
    </a:band1V>
    <a:band2V>
      <a:tcTxStyle/>
      <a:tcStyle>
        <a:tcBdr/>
      </a:tcStyle>
    </a:band2V>
    <a:lastCol>
      <a:tcTxStyle b="on" i="off">
        <a:font>
          <a:latin typeface="Calibri"/>
          <a:ea typeface="Calibri"/>
          <a:cs typeface="Calibri"/>
        </a:font>
        <a:schemeClr val="lt1"/>
      </a:tcTxStyle>
      <a:tcStyle>
        <a:tcBdr/>
        <a:fill>
          <a:solidFill>
            <a:schemeClr val="dk1"/>
          </a:solidFill>
        </a:fill>
      </a:tcStyle>
    </a:lastCol>
    <a:firstCol>
      <a:tcTxStyle b="on" i="off">
        <a:font>
          <a:latin typeface="Calibri"/>
          <a:ea typeface="Calibri"/>
          <a:cs typeface="Calibri"/>
        </a:font>
        <a:schemeClr val="lt1"/>
      </a:tcTxStyle>
      <a:tcStyle>
        <a:tcBdr/>
        <a:fill>
          <a:solidFill>
            <a:schemeClr val="dk1"/>
          </a:solidFill>
        </a:fill>
      </a:tcStyle>
    </a:firstCol>
    <a:lastRow>
      <a:tcTxStyle b="on" i="off"/>
      <a:tcStyle>
        <a:tcBdr>
          <a:top>
            <a:ln w="50800" cap="flat" cmpd="sng">
              <a:solidFill>
                <a:schemeClr val="dk1"/>
              </a:solidFill>
              <a:prstDash val="solid"/>
              <a:round/>
              <a:headEnd type="none" w="sm" len="sm"/>
              <a:tailEnd type="none" w="sm" len="sm"/>
            </a:ln>
          </a:top>
        </a:tcBdr>
        <a:fill>
          <a:solidFill>
            <a:schemeClr val="lt1"/>
          </a:solidFill>
        </a:fill>
      </a:tcStyle>
    </a:lastRow>
    <a:seCell>
      <a:tcTxStyle b="on" i="off">
        <a:font>
          <a:latin typeface="Calibri"/>
          <a:ea typeface="Calibri"/>
          <a:cs typeface="Calibri"/>
        </a:font>
        <a:schemeClr val="dk1"/>
      </a:tcTxStyle>
      <a:tcStyle>
        <a:tcBdr/>
      </a:tcStyle>
    </a:seCell>
    <a:swCell>
      <a:tcTxStyle b="on" i="off">
        <a:font>
          <a:latin typeface="Calibri"/>
          <a:ea typeface="Calibri"/>
          <a:cs typeface="Calibri"/>
        </a:font>
        <a:schemeClr val="dk1"/>
      </a:tcTxStyle>
      <a:tcStyle>
        <a:tcBdr/>
      </a:tcStyle>
    </a:swCell>
    <a:firstRow>
      <a:tcTxStyle b="on" i="off">
        <a:font>
          <a:latin typeface="Calibri"/>
          <a:ea typeface="Calibri"/>
          <a:cs typeface="Calibri"/>
        </a:font>
        <a:schemeClr val="lt1"/>
      </a:tcTxStyle>
      <a:tcStyle>
        <a:tcBdr>
          <a:bottom>
            <a:ln w="25400" cap="flat" cmpd="sng">
              <a:solidFill>
                <a:schemeClr val="dk1"/>
              </a:solidFill>
              <a:prstDash val="solid"/>
              <a:round/>
              <a:headEnd type="none" w="sm" len="sm"/>
              <a:tailEnd type="none" w="sm" len="sm"/>
            </a:ln>
          </a:bottom>
        </a:tcBdr>
        <a:fill>
          <a:solidFill>
            <a:schemeClr val="dk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0" d="100"/>
          <a:sy n="20" d="100"/>
        </p:scale>
        <p:origin x="2892" y="54"/>
      </p:cViewPr>
      <p:guideLst>
        <p:guide orient="horz" pos="22080"/>
        <p:guide pos="92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customschemas.google.com/relationships/presentationmetadata" Target="metadata"/><Relationship Id="rId3"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11" Type="http://schemas.openxmlformats.org/officeDocument/2006/relationships/theme" Target="theme/theme1.xml"/><Relationship Id="rId10" Type="http://schemas.openxmlformats.org/officeDocument/2006/relationships/viewProps" Target="viewProps.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2193925" y="1143000"/>
            <a:ext cx="24701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2193925" y="1143000"/>
            <a:ext cx="24701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タイトル スライド"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2194560" y="5985936"/>
            <a:ext cx="24871679" cy="12733867"/>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19200"/>
              <a:buFont typeface="Calibri"/>
              <a:buNone/>
              <a:defRPr sz="19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3657600" y="19210869"/>
            <a:ext cx="21945600" cy="8830731"/>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3200"/>
              </a:spcBef>
              <a:spcAft>
                <a:spcPts val="0"/>
              </a:spcAft>
              <a:buClr>
                <a:schemeClr val="dk1"/>
              </a:buClr>
              <a:buSzPts val="7680"/>
              <a:buNone/>
              <a:defRPr sz="7680"/>
            </a:lvl1pPr>
            <a:lvl2pPr lvl="1" algn="ctr">
              <a:lnSpc>
                <a:spcPct val="90000"/>
              </a:lnSpc>
              <a:spcBef>
                <a:spcPts val="1600"/>
              </a:spcBef>
              <a:spcAft>
                <a:spcPts val="0"/>
              </a:spcAft>
              <a:buClr>
                <a:schemeClr val="dk1"/>
              </a:buClr>
              <a:buSzPts val="6400"/>
              <a:buNone/>
              <a:defRPr sz="6400"/>
            </a:lvl2pPr>
            <a:lvl3pPr lvl="2" algn="ctr">
              <a:lnSpc>
                <a:spcPct val="90000"/>
              </a:lnSpc>
              <a:spcBef>
                <a:spcPts val="1600"/>
              </a:spcBef>
              <a:spcAft>
                <a:spcPts val="0"/>
              </a:spcAft>
              <a:buClr>
                <a:schemeClr val="dk1"/>
              </a:buClr>
              <a:buSzPts val="5760"/>
              <a:buNone/>
              <a:defRPr sz="5760"/>
            </a:lvl3pPr>
            <a:lvl4pPr lvl="3" algn="ctr">
              <a:lnSpc>
                <a:spcPct val="90000"/>
              </a:lnSpc>
              <a:spcBef>
                <a:spcPts val="1600"/>
              </a:spcBef>
              <a:spcAft>
                <a:spcPts val="0"/>
              </a:spcAft>
              <a:buClr>
                <a:schemeClr val="dk1"/>
              </a:buClr>
              <a:buSzPts val="5120"/>
              <a:buNone/>
              <a:defRPr sz="5120"/>
            </a:lvl4pPr>
            <a:lvl5pPr lvl="4" algn="ctr">
              <a:lnSpc>
                <a:spcPct val="90000"/>
              </a:lnSpc>
              <a:spcBef>
                <a:spcPts val="1600"/>
              </a:spcBef>
              <a:spcAft>
                <a:spcPts val="0"/>
              </a:spcAft>
              <a:buClr>
                <a:schemeClr val="dk1"/>
              </a:buClr>
              <a:buSzPts val="5120"/>
              <a:buNone/>
              <a:defRPr sz="5120"/>
            </a:lvl5pPr>
            <a:lvl6pPr lvl="5" algn="ctr">
              <a:lnSpc>
                <a:spcPct val="90000"/>
              </a:lnSpc>
              <a:spcBef>
                <a:spcPts val="1600"/>
              </a:spcBef>
              <a:spcAft>
                <a:spcPts val="0"/>
              </a:spcAft>
              <a:buClr>
                <a:schemeClr val="dk1"/>
              </a:buClr>
              <a:buSzPts val="5120"/>
              <a:buNone/>
              <a:defRPr sz="5120"/>
            </a:lvl6pPr>
            <a:lvl7pPr lvl="6" algn="ctr">
              <a:lnSpc>
                <a:spcPct val="90000"/>
              </a:lnSpc>
              <a:spcBef>
                <a:spcPts val="1600"/>
              </a:spcBef>
              <a:spcAft>
                <a:spcPts val="0"/>
              </a:spcAft>
              <a:buClr>
                <a:schemeClr val="dk1"/>
              </a:buClr>
              <a:buSzPts val="5120"/>
              <a:buNone/>
              <a:defRPr sz="5120"/>
            </a:lvl7pPr>
            <a:lvl8pPr lvl="7" algn="ctr">
              <a:lnSpc>
                <a:spcPct val="90000"/>
              </a:lnSpc>
              <a:spcBef>
                <a:spcPts val="1600"/>
              </a:spcBef>
              <a:spcAft>
                <a:spcPts val="0"/>
              </a:spcAft>
              <a:buClr>
                <a:schemeClr val="dk1"/>
              </a:buClr>
              <a:buSzPts val="5120"/>
              <a:buNone/>
              <a:defRPr sz="5120"/>
            </a:lvl8pPr>
            <a:lvl9pPr lvl="8" algn="ctr">
              <a:lnSpc>
                <a:spcPct val="90000"/>
              </a:lnSpc>
              <a:spcBef>
                <a:spcPts val="1600"/>
              </a:spcBef>
              <a:spcAft>
                <a:spcPts val="0"/>
              </a:spcAft>
              <a:buClr>
                <a:schemeClr val="dk1"/>
              </a:buClr>
              <a:buSzPts val="5120"/>
              <a:buNone/>
              <a:defRPr sz="5120"/>
            </a:lvl9pPr>
          </a:lstStyle>
          <a:p>
            <a:endParaRPr/>
          </a:p>
        </p:txBody>
      </p:sp>
      <p:sp>
        <p:nvSpPr>
          <p:cNvPr id="18" name="Google Shape;18;p3"/>
          <p:cNvSpPr txBox="1">
            <a:spLocks noGrp="1"/>
          </p:cNvSpPr>
          <p:nvPr>
            <p:ph type="dt" idx="10"/>
          </p:nvPr>
        </p:nvSpPr>
        <p:spPr>
          <a:xfrm>
            <a:off x="2011680" y="33900541"/>
            <a:ext cx="6583680" cy="1947333"/>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9692640" y="33900541"/>
            <a:ext cx="9875520" cy="1947333"/>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20665441" y="33900541"/>
            <a:ext cx="6583680" cy="194733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タイトルと縦書きテキスト" type="vertTx">
  <p:cSld name="VERTICAL_TEXT">
    <p:spTree>
      <p:nvGrpSpPr>
        <p:cNvPr id="1" name="Shape 72"/>
        <p:cNvGrpSpPr/>
        <p:nvPr/>
      </p:nvGrpSpPr>
      <p:grpSpPr>
        <a:xfrm>
          <a:off x="0" y="0"/>
          <a:ext cx="0" cy="0"/>
          <a:chOff x="0" y="0"/>
          <a:chExt cx="0" cy="0"/>
        </a:xfrm>
      </p:grpSpPr>
      <p:sp>
        <p:nvSpPr>
          <p:cNvPr id="73" name="Google Shape;73;p12"/>
          <p:cNvSpPr txBox="1">
            <a:spLocks noGrp="1"/>
          </p:cNvSpPr>
          <p:nvPr>
            <p:ph type="title"/>
          </p:nvPr>
        </p:nvSpPr>
        <p:spPr>
          <a:xfrm>
            <a:off x="2011680" y="1947342"/>
            <a:ext cx="25237441" cy="706966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2"/>
          <p:cNvSpPr txBox="1">
            <a:spLocks noGrp="1"/>
          </p:cNvSpPr>
          <p:nvPr>
            <p:ph type="body" idx="1"/>
          </p:nvPr>
        </p:nvSpPr>
        <p:spPr>
          <a:xfrm rot="5400000">
            <a:off x="3026830" y="8721515"/>
            <a:ext cx="23207136" cy="2523744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3200"/>
              </a:spcBef>
              <a:spcAft>
                <a:spcPts val="0"/>
              </a:spcAft>
              <a:buClr>
                <a:schemeClr val="dk1"/>
              </a:buClr>
              <a:buSzPts val="1800"/>
              <a:buChar char="•"/>
              <a:defRPr/>
            </a:lvl1pPr>
            <a:lvl2pPr marL="914400" lvl="1" indent="-342900" algn="l">
              <a:lnSpc>
                <a:spcPct val="90000"/>
              </a:lnSpc>
              <a:spcBef>
                <a:spcPts val="1600"/>
              </a:spcBef>
              <a:spcAft>
                <a:spcPts val="0"/>
              </a:spcAft>
              <a:buClr>
                <a:schemeClr val="dk1"/>
              </a:buClr>
              <a:buSzPts val="1800"/>
              <a:buChar char="•"/>
              <a:defRPr/>
            </a:lvl2pPr>
            <a:lvl3pPr marL="1371600" lvl="2" indent="-342900" algn="l">
              <a:lnSpc>
                <a:spcPct val="90000"/>
              </a:lnSpc>
              <a:spcBef>
                <a:spcPts val="1600"/>
              </a:spcBef>
              <a:spcAft>
                <a:spcPts val="0"/>
              </a:spcAft>
              <a:buClr>
                <a:schemeClr val="dk1"/>
              </a:buClr>
              <a:buSzPts val="1800"/>
              <a:buChar char="•"/>
              <a:defRPr/>
            </a:lvl3pPr>
            <a:lvl4pPr marL="1828800" lvl="3" indent="-342900" algn="l">
              <a:lnSpc>
                <a:spcPct val="90000"/>
              </a:lnSpc>
              <a:spcBef>
                <a:spcPts val="1600"/>
              </a:spcBef>
              <a:spcAft>
                <a:spcPts val="0"/>
              </a:spcAft>
              <a:buClr>
                <a:schemeClr val="dk1"/>
              </a:buClr>
              <a:buSzPts val="1800"/>
              <a:buChar char="•"/>
              <a:defRPr/>
            </a:lvl4pPr>
            <a:lvl5pPr marL="2286000" lvl="4" indent="-342900" algn="l">
              <a:lnSpc>
                <a:spcPct val="90000"/>
              </a:lnSpc>
              <a:spcBef>
                <a:spcPts val="1600"/>
              </a:spcBef>
              <a:spcAft>
                <a:spcPts val="0"/>
              </a:spcAft>
              <a:buClr>
                <a:schemeClr val="dk1"/>
              </a:buClr>
              <a:buSzPts val="1800"/>
              <a:buChar char="•"/>
              <a:defRPr/>
            </a:lvl5pPr>
            <a:lvl6pPr marL="2743200" lvl="5" indent="-342900" algn="l">
              <a:lnSpc>
                <a:spcPct val="90000"/>
              </a:lnSpc>
              <a:spcBef>
                <a:spcPts val="1600"/>
              </a:spcBef>
              <a:spcAft>
                <a:spcPts val="0"/>
              </a:spcAft>
              <a:buClr>
                <a:schemeClr val="dk1"/>
              </a:buClr>
              <a:buSzPts val="1800"/>
              <a:buChar char="•"/>
              <a:defRPr/>
            </a:lvl6pPr>
            <a:lvl7pPr marL="3200400" lvl="6" indent="-342900" algn="l">
              <a:lnSpc>
                <a:spcPct val="90000"/>
              </a:lnSpc>
              <a:spcBef>
                <a:spcPts val="1600"/>
              </a:spcBef>
              <a:spcAft>
                <a:spcPts val="0"/>
              </a:spcAft>
              <a:buClr>
                <a:schemeClr val="dk1"/>
              </a:buClr>
              <a:buSzPts val="1800"/>
              <a:buChar char="•"/>
              <a:defRPr/>
            </a:lvl7pPr>
            <a:lvl8pPr marL="3657600" lvl="7" indent="-342900" algn="l">
              <a:lnSpc>
                <a:spcPct val="90000"/>
              </a:lnSpc>
              <a:spcBef>
                <a:spcPts val="1600"/>
              </a:spcBef>
              <a:spcAft>
                <a:spcPts val="0"/>
              </a:spcAft>
              <a:buClr>
                <a:schemeClr val="dk1"/>
              </a:buClr>
              <a:buSzPts val="1800"/>
              <a:buChar char="•"/>
              <a:defRPr/>
            </a:lvl8pPr>
            <a:lvl9pPr marL="4114800" lvl="8" indent="-342900" algn="l">
              <a:lnSpc>
                <a:spcPct val="90000"/>
              </a:lnSpc>
              <a:spcBef>
                <a:spcPts val="1600"/>
              </a:spcBef>
              <a:spcAft>
                <a:spcPts val="0"/>
              </a:spcAft>
              <a:buClr>
                <a:schemeClr val="dk1"/>
              </a:buClr>
              <a:buSzPts val="1800"/>
              <a:buChar char="•"/>
              <a:defRPr/>
            </a:lvl9pPr>
          </a:lstStyle>
          <a:p>
            <a:endParaRPr/>
          </a:p>
        </p:txBody>
      </p:sp>
      <p:sp>
        <p:nvSpPr>
          <p:cNvPr id="75" name="Google Shape;75;p12"/>
          <p:cNvSpPr txBox="1">
            <a:spLocks noGrp="1"/>
          </p:cNvSpPr>
          <p:nvPr>
            <p:ph type="dt" idx="10"/>
          </p:nvPr>
        </p:nvSpPr>
        <p:spPr>
          <a:xfrm>
            <a:off x="2011680" y="33900541"/>
            <a:ext cx="6583680" cy="1947333"/>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2"/>
          <p:cNvSpPr txBox="1">
            <a:spLocks noGrp="1"/>
          </p:cNvSpPr>
          <p:nvPr>
            <p:ph type="ftr" idx="11"/>
          </p:nvPr>
        </p:nvSpPr>
        <p:spPr>
          <a:xfrm>
            <a:off x="9692640" y="33900541"/>
            <a:ext cx="9875520" cy="1947333"/>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2"/>
          <p:cNvSpPr txBox="1">
            <a:spLocks noGrp="1"/>
          </p:cNvSpPr>
          <p:nvPr>
            <p:ph type="sldNum" idx="12"/>
          </p:nvPr>
        </p:nvSpPr>
        <p:spPr>
          <a:xfrm>
            <a:off x="20665441" y="33900541"/>
            <a:ext cx="6583680" cy="194733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縦書きタイトルと&#10;縦書きテキスト" type="vertTitleAndTx">
  <p:cSld name="VERTICAL_TITLE_AND_VERTICAL_TEXT">
    <p:spTree>
      <p:nvGrpSpPr>
        <p:cNvPr id="1" name="Shape 78"/>
        <p:cNvGrpSpPr/>
        <p:nvPr/>
      </p:nvGrpSpPr>
      <p:grpSpPr>
        <a:xfrm>
          <a:off x="0" y="0"/>
          <a:ext cx="0" cy="0"/>
          <a:chOff x="0" y="0"/>
          <a:chExt cx="0" cy="0"/>
        </a:xfrm>
      </p:grpSpPr>
      <p:sp>
        <p:nvSpPr>
          <p:cNvPr id="79" name="Google Shape;79;p13"/>
          <p:cNvSpPr txBox="1">
            <a:spLocks noGrp="1"/>
          </p:cNvSpPr>
          <p:nvPr>
            <p:ph type="title"/>
          </p:nvPr>
        </p:nvSpPr>
        <p:spPr>
          <a:xfrm rot="5400000">
            <a:off x="8596207" y="14290888"/>
            <a:ext cx="30996469" cy="630936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3"/>
          <p:cNvSpPr txBox="1">
            <a:spLocks noGrp="1"/>
          </p:cNvSpPr>
          <p:nvPr>
            <p:ph type="body" idx="1"/>
          </p:nvPr>
        </p:nvSpPr>
        <p:spPr>
          <a:xfrm rot="5400000">
            <a:off x="-4205393" y="8164408"/>
            <a:ext cx="30996469" cy="1856232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3200"/>
              </a:spcBef>
              <a:spcAft>
                <a:spcPts val="0"/>
              </a:spcAft>
              <a:buClr>
                <a:schemeClr val="dk1"/>
              </a:buClr>
              <a:buSzPts val="1800"/>
              <a:buChar char="•"/>
              <a:defRPr/>
            </a:lvl1pPr>
            <a:lvl2pPr marL="914400" lvl="1" indent="-342900" algn="l">
              <a:lnSpc>
                <a:spcPct val="90000"/>
              </a:lnSpc>
              <a:spcBef>
                <a:spcPts val="1600"/>
              </a:spcBef>
              <a:spcAft>
                <a:spcPts val="0"/>
              </a:spcAft>
              <a:buClr>
                <a:schemeClr val="dk1"/>
              </a:buClr>
              <a:buSzPts val="1800"/>
              <a:buChar char="•"/>
              <a:defRPr/>
            </a:lvl2pPr>
            <a:lvl3pPr marL="1371600" lvl="2" indent="-342900" algn="l">
              <a:lnSpc>
                <a:spcPct val="90000"/>
              </a:lnSpc>
              <a:spcBef>
                <a:spcPts val="1600"/>
              </a:spcBef>
              <a:spcAft>
                <a:spcPts val="0"/>
              </a:spcAft>
              <a:buClr>
                <a:schemeClr val="dk1"/>
              </a:buClr>
              <a:buSzPts val="1800"/>
              <a:buChar char="•"/>
              <a:defRPr/>
            </a:lvl3pPr>
            <a:lvl4pPr marL="1828800" lvl="3" indent="-342900" algn="l">
              <a:lnSpc>
                <a:spcPct val="90000"/>
              </a:lnSpc>
              <a:spcBef>
                <a:spcPts val="1600"/>
              </a:spcBef>
              <a:spcAft>
                <a:spcPts val="0"/>
              </a:spcAft>
              <a:buClr>
                <a:schemeClr val="dk1"/>
              </a:buClr>
              <a:buSzPts val="1800"/>
              <a:buChar char="•"/>
              <a:defRPr/>
            </a:lvl4pPr>
            <a:lvl5pPr marL="2286000" lvl="4" indent="-342900" algn="l">
              <a:lnSpc>
                <a:spcPct val="90000"/>
              </a:lnSpc>
              <a:spcBef>
                <a:spcPts val="1600"/>
              </a:spcBef>
              <a:spcAft>
                <a:spcPts val="0"/>
              </a:spcAft>
              <a:buClr>
                <a:schemeClr val="dk1"/>
              </a:buClr>
              <a:buSzPts val="1800"/>
              <a:buChar char="•"/>
              <a:defRPr/>
            </a:lvl5pPr>
            <a:lvl6pPr marL="2743200" lvl="5" indent="-342900" algn="l">
              <a:lnSpc>
                <a:spcPct val="90000"/>
              </a:lnSpc>
              <a:spcBef>
                <a:spcPts val="1600"/>
              </a:spcBef>
              <a:spcAft>
                <a:spcPts val="0"/>
              </a:spcAft>
              <a:buClr>
                <a:schemeClr val="dk1"/>
              </a:buClr>
              <a:buSzPts val="1800"/>
              <a:buChar char="•"/>
              <a:defRPr/>
            </a:lvl6pPr>
            <a:lvl7pPr marL="3200400" lvl="6" indent="-342900" algn="l">
              <a:lnSpc>
                <a:spcPct val="90000"/>
              </a:lnSpc>
              <a:spcBef>
                <a:spcPts val="1600"/>
              </a:spcBef>
              <a:spcAft>
                <a:spcPts val="0"/>
              </a:spcAft>
              <a:buClr>
                <a:schemeClr val="dk1"/>
              </a:buClr>
              <a:buSzPts val="1800"/>
              <a:buChar char="•"/>
              <a:defRPr/>
            </a:lvl7pPr>
            <a:lvl8pPr marL="3657600" lvl="7" indent="-342900" algn="l">
              <a:lnSpc>
                <a:spcPct val="90000"/>
              </a:lnSpc>
              <a:spcBef>
                <a:spcPts val="1600"/>
              </a:spcBef>
              <a:spcAft>
                <a:spcPts val="0"/>
              </a:spcAft>
              <a:buClr>
                <a:schemeClr val="dk1"/>
              </a:buClr>
              <a:buSzPts val="1800"/>
              <a:buChar char="•"/>
              <a:defRPr/>
            </a:lvl8pPr>
            <a:lvl9pPr marL="4114800" lvl="8" indent="-342900" algn="l">
              <a:lnSpc>
                <a:spcPct val="90000"/>
              </a:lnSpc>
              <a:spcBef>
                <a:spcPts val="1600"/>
              </a:spcBef>
              <a:spcAft>
                <a:spcPts val="0"/>
              </a:spcAft>
              <a:buClr>
                <a:schemeClr val="dk1"/>
              </a:buClr>
              <a:buSzPts val="1800"/>
              <a:buChar char="•"/>
              <a:defRPr/>
            </a:lvl9pPr>
          </a:lstStyle>
          <a:p>
            <a:endParaRPr/>
          </a:p>
        </p:txBody>
      </p:sp>
      <p:sp>
        <p:nvSpPr>
          <p:cNvPr id="81" name="Google Shape;81;p13"/>
          <p:cNvSpPr txBox="1">
            <a:spLocks noGrp="1"/>
          </p:cNvSpPr>
          <p:nvPr>
            <p:ph type="dt" idx="10"/>
          </p:nvPr>
        </p:nvSpPr>
        <p:spPr>
          <a:xfrm>
            <a:off x="2011680" y="33900541"/>
            <a:ext cx="6583680" cy="1947333"/>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3"/>
          <p:cNvSpPr txBox="1">
            <a:spLocks noGrp="1"/>
          </p:cNvSpPr>
          <p:nvPr>
            <p:ph type="ftr" idx="11"/>
          </p:nvPr>
        </p:nvSpPr>
        <p:spPr>
          <a:xfrm>
            <a:off x="9692640" y="33900541"/>
            <a:ext cx="9875520" cy="1947333"/>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3"/>
          <p:cNvSpPr txBox="1">
            <a:spLocks noGrp="1"/>
          </p:cNvSpPr>
          <p:nvPr>
            <p:ph type="sldNum" idx="12"/>
          </p:nvPr>
        </p:nvSpPr>
        <p:spPr>
          <a:xfrm>
            <a:off x="20665441" y="33900541"/>
            <a:ext cx="6583680" cy="194733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タイトルとコンテンツ"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2011680" y="1947342"/>
            <a:ext cx="25237441" cy="706966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2011680" y="9736667"/>
            <a:ext cx="25237441" cy="2320713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3200"/>
              </a:spcBef>
              <a:spcAft>
                <a:spcPts val="0"/>
              </a:spcAft>
              <a:buClr>
                <a:schemeClr val="dk1"/>
              </a:buClr>
              <a:buSzPts val="1800"/>
              <a:buChar char="•"/>
              <a:defRPr/>
            </a:lvl1pPr>
            <a:lvl2pPr marL="914400" lvl="1" indent="-342900" algn="l">
              <a:lnSpc>
                <a:spcPct val="90000"/>
              </a:lnSpc>
              <a:spcBef>
                <a:spcPts val="1600"/>
              </a:spcBef>
              <a:spcAft>
                <a:spcPts val="0"/>
              </a:spcAft>
              <a:buClr>
                <a:schemeClr val="dk1"/>
              </a:buClr>
              <a:buSzPts val="1800"/>
              <a:buChar char="•"/>
              <a:defRPr/>
            </a:lvl2pPr>
            <a:lvl3pPr marL="1371600" lvl="2" indent="-342900" algn="l">
              <a:lnSpc>
                <a:spcPct val="90000"/>
              </a:lnSpc>
              <a:spcBef>
                <a:spcPts val="1600"/>
              </a:spcBef>
              <a:spcAft>
                <a:spcPts val="0"/>
              </a:spcAft>
              <a:buClr>
                <a:schemeClr val="dk1"/>
              </a:buClr>
              <a:buSzPts val="1800"/>
              <a:buChar char="•"/>
              <a:defRPr/>
            </a:lvl3pPr>
            <a:lvl4pPr marL="1828800" lvl="3" indent="-342900" algn="l">
              <a:lnSpc>
                <a:spcPct val="90000"/>
              </a:lnSpc>
              <a:spcBef>
                <a:spcPts val="1600"/>
              </a:spcBef>
              <a:spcAft>
                <a:spcPts val="0"/>
              </a:spcAft>
              <a:buClr>
                <a:schemeClr val="dk1"/>
              </a:buClr>
              <a:buSzPts val="1800"/>
              <a:buChar char="•"/>
              <a:defRPr/>
            </a:lvl4pPr>
            <a:lvl5pPr marL="2286000" lvl="4" indent="-342900" algn="l">
              <a:lnSpc>
                <a:spcPct val="90000"/>
              </a:lnSpc>
              <a:spcBef>
                <a:spcPts val="1600"/>
              </a:spcBef>
              <a:spcAft>
                <a:spcPts val="0"/>
              </a:spcAft>
              <a:buClr>
                <a:schemeClr val="dk1"/>
              </a:buClr>
              <a:buSzPts val="1800"/>
              <a:buChar char="•"/>
              <a:defRPr/>
            </a:lvl5pPr>
            <a:lvl6pPr marL="2743200" lvl="5" indent="-342900" algn="l">
              <a:lnSpc>
                <a:spcPct val="90000"/>
              </a:lnSpc>
              <a:spcBef>
                <a:spcPts val="1600"/>
              </a:spcBef>
              <a:spcAft>
                <a:spcPts val="0"/>
              </a:spcAft>
              <a:buClr>
                <a:schemeClr val="dk1"/>
              </a:buClr>
              <a:buSzPts val="1800"/>
              <a:buChar char="•"/>
              <a:defRPr/>
            </a:lvl6pPr>
            <a:lvl7pPr marL="3200400" lvl="6" indent="-342900" algn="l">
              <a:lnSpc>
                <a:spcPct val="90000"/>
              </a:lnSpc>
              <a:spcBef>
                <a:spcPts val="1600"/>
              </a:spcBef>
              <a:spcAft>
                <a:spcPts val="0"/>
              </a:spcAft>
              <a:buClr>
                <a:schemeClr val="dk1"/>
              </a:buClr>
              <a:buSzPts val="1800"/>
              <a:buChar char="•"/>
              <a:defRPr/>
            </a:lvl7pPr>
            <a:lvl8pPr marL="3657600" lvl="7" indent="-342900" algn="l">
              <a:lnSpc>
                <a:spcPct val="90000"/>
              </a:lnSpc>
              <a:spcBef>
                <a:spcPts val="1600"/>
              </a:spcBef>
              <a:spcAft>
                <a:spcPts val="0"/>
              </a:spcAft>
              <a:buClr>
                <a:schemeClr val="dk1"/>
              </a:buClr>
              <a:buSzPts val="1800"/>
              <a:buChar char="•"/>
              <a:defRPr/>
            </a:lvl8pPr>
            <a:lvl9pPr marL="4114800" lvl="8" indent="-342900" algn="l">
              <a:lnSpc>
                <a:spcPct val="90000"/>
              </a:lnSpc>
              <a:spcBef>
                <a:spcPts val="160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2011680" y="33900541"/>
            <a:ext cx="6583680" cy="1947333"/>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9692640" y="33900541"/>
            <a:ext cx="9875520" cy="1947333"/>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20665441" y="33900541"/>
            <a:ext cx="6583680" cy="194733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セクション見出し"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1996442" y="9118611"/>
            <a:ext cx="25237441" cy="1521459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9200"/>
              <a:buFont typeface="Calibri"/>
              <a:buNone/>
              <a:defRPr sz="19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1996442" y="24477144"/>
            <a:ext cx="25237441" cy="800099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3200"/>
              </a:spcBef>
              <a:spcAft>
                <a:spcPts val="0"/>
              </a:spcAft>
              <a:buClr>
                <a:schemeClr val="dk1"/>
              </a:buClr>
              <a:buSzPts val="7680"/>
              <a:buNone/>
              <a:defRPr sz="7680">
                <a:solidFill>
                  <a:schemeClr val="dk1"/>
                </a:solidFill>
              </a:defRPr>
            </a:lvl1pPr>
            <a:lvl2pPr marL="914400" lvl="1" indent="-228600" algn="l">
              <a:lnSpc>
                <a:spcPct val="90000"/>
              </a:lnSpc>
              <a:spcBef>
                <a:spcPts val="1600"/>
              </a:spcBef>
              <a:spcAft>
                <a:spcPts val="0"/>
              </a:spcAft>
              <a:buClr>
                <a:srgbClr val="888888"/>
              </a:buClr>
              <a:buSzPts val="6400"/>
              <a:buNone/>
              <a:defRPr sz="6400">
                <a:solidFill>
                  <a:srgbClr val="888888"/>
                </a:solidFill>
              </a:defRPr>
            </a:lvl2pPr>
            <a:lvl3pPr marL="1371600" lvl="2" indent="-228600" algn="l">
              <a:lnSpc>
                <a:spcPct val="90000"/>
              </a:lnSpc>
              <a:spcBef>
                <a:spcPts val="1600"/>
              </a:spcBef>
              <a:spcAft>
                <a:spcPts val="0"/>
              </a:spcAft>
              <a:buClr>
                <a:srgbClr val="888888"/>
              </a:buClr>
              <a:buSzPts val="5760"/>
              <a:buNone/>
              <a:defRPr sz="5760">
                <a:solidFill>
                  <a:srgbClr val="888888"/>
                </a:solidFill>
              </a:defRPr>
            </a:lvl3pPr>
            <a:lvl4pPr marL="1828800" lvl="3" indent="-228600" algn="l">
              <a:lnSpc>
                <a:spcPct val="90000"/>
              </a:lnSpc>
              <a:spcBef>
                <a:spcPts val="1600"/>
              </a:spcBef>
              <a:spcAft>
                <a:spcPts val="0"/>
              </a:spcAft>
              <a:buClr>
                <a:srgbClr val="888888"/>
              </a:buClr>
              <a:buSzPts val="5120"/>
              <a:buNone/>
              <a:defRPr sz="5120">
                <a:solidFill>
                  <a:srgbClr val="888888"/>
                </a:solidFill>
              </a:defRPr>
            </a:lvl4pPr>
            <a:lvl5pPr marL="2286000" lvl="4" indent="-228600" algn="l">
              <a:lnSpc>
                <a:spcPct val="90000"/>
              </a:lnSpc>
              <a:spcBef>
                <a:spcPts val="1600"/>
              </a:spcBef>
              <a:spcAft>
                <a:spcPts val="0"/>
              </a:spcAft>
              <a:buClr>
                <a:srgbClr val="888888"/>
              </a:buClr>
              <a:buSzPts val="5120"/>
              <a:buNone/>
              <a:defRPr sz="5120">
                <a:solidFill>
                  <a:srgbClr val="888888"/>
                </a:solidFill>
              </a:defRPr>
            </a:lvl5pPr>
            <a:lvl6pPr marL="2743200" lvl="5" indent="-228600" algn="l">
              <a:lnSpc>
                <a:spcPct val="90000"/>
              </a:lnSpc>
              <a:spcBef>
                <a:spcPts val="1600"/>
              </a:spcBef>
              <a:spcAft>
                <a:spcPts val="0"/>
              </a:spcAft>
              <a:buClr>
                <a:srgbClr val="888888"/>
              </a:buClr>
              <a:buSzPts val="5120"/>
              <a:buNone/>
              <a:defRPr sz="5120">
                <a:solidFill>
                  <a:srgbClr val="888888"/>
                </a:solidFill>
              </a:defRPr>
            </a:lvl6pPr>
            <a:lvl7pPr marL="3200400" lvl="6" indent="-228600" algn="l">
              <a:lnSpc>
                <a:spcPct val="90000"/>
              </a:lnSpc>
              <a:spcBef>
                <a:spcPts val="1600"/>
              </a:spcBef>
              <a:spcAft>
                <a:spcPts val="0"/>
              </a:spcAft>
              <a:buClr>
                <a:srgbClr val="888888"/>
              </a:buClr>
              <a:buSzPts val="5120"/>
              <a:buNone/>
              <a:defRPr sz="5120">
                <a:solidFill>
                  <a:srgbClr val="888888"/>
                </a:solidFill>
              </a:defRPr>
            </a:lvl7pPr>
            <a:lvl8pPr marL="3657600" lvl="7" indent="-228600" algn="l">
              <a:lnSpc>
                <a:spcPct val="90000"/>
              </a:lnSpc>
              <a:spcBef>
                <a:spcPts val="1600"/>
              </a:spcBef>
              <a:spcAft>
                <a:spcPts val="0"/>
              </a:spcAft>
              <a:buClr>
                <a:srgbClr val="888888"/>
              </a:buClr>
              <a:buSzPts val="5120"/>
              <a:buNone/>
              <a:defRPr sz="5120">
                <a:solidFill>
                  <a:srgbClr val="888888"/>
                </a:solidFill>
              </a:defRPr>
            </a:lvl8pPr>
            <a:lvl9pPr marL="4114800" lvl="8" indent="-228600" algn="l">
              <a:lnSpc>
                <a:spcPct val="90000"/>
              </a:lnSpc>
              <a:spcBef>
                <a:spcPts val="1600"/>
              </a:spcBef>
              <a:spcAft>
                <a:spcPts val="0"/>
              </a:spcAft>
              <a:buClr>
                <a:srgbClr val="888888"/>
              </a:buClr>
              <a:buSzPts val="5120"/>
              <a:buNone/>
              <a:defRPr sz="5120">
                <a:solidFill>
                  <a:srgbClr val="888888"/>
                </a:solidFill>
              </a:defRPr>
            </a:lvl9pPr>
          </a:lstStyle>
          <a:p>
            <a:endParaRPr/>
          </a:p>
        </p:txBody>
      </p:sp>
      <p:sp>
        <p:nvSpPr>
          <p:cNvPr id="30" name="Google Shape;30;p5"/>
          <p:cNvSpPr txBox="1">
            <a:spLocks noGrp="1"/>
          </p:cNvSpPr>
          <p:nvPr>
            <p:ph type="dt" idx="10"/>
          </p:nvPr>
        </p:nvSpPr>
        <p:spPr>
          <a:xfrm>
            <a:off x="2011680" y="33900541"/>
            <a:ext cx="6583680" cy="1947333"/>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9692640" y="33900541"/>
            <a:ext cx="9875520" cy="1947333"/>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20665441" y="33900541"/>
            <a:ext cx="6583680" cy="194733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 つのコンテンツ"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2011680" y="1947342"/>
            <a:ext cx="25237441" cy="706966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2011680" y="9736667"/>
            <a:ext cx="12435840" cy="2320713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3200"/>
              </a:spcBef>
              <a:spcAft>
                <a:spcPts val="0"/>
              </a:spcAft>
              <a:buClr>
                <a:schemeClr val="dk1"/>
              </a:buClr>
              <a:buSzPts val="1800"/>
              <a:buChar char="•"/>
              <a:defRPr/>
            </a:lvl1pPr>
            <a:lvl2pPr marL="914400" lvl="1" indent="-342900" algn="l">
              <a:lnSpc>
                <a:spcPct val="90000"/>
              </a:lnSpc>
              <a:spcBef>
                <a:spcPts val="1600"/>
              </a:spcBef>
              <a:spcAft>
                <a:spcPts val="0"/>
              </a:spcAft>
              <a:buClr>
                <a:schemeClr val="dk1"/>
              </a:buClr>
              <a:buSzPts val="1800"/>
              <a:buChar char="•"/>
              <a:defRPr/>
            </a:lvl2pPr>
            <a:lvl3pPr marL="1371600" lvl="2" indent="-342900" algn="l">
              <a:lnSpc>
                <a:spcPct val="90000"/>
              </a:lnSpc>
              <a:spcBef>
                <a:spcPts val="1600"/>
              </a:spcBef>
              <a:spcAft>
                <a:spcPts val="0"/>
              </a:spcAft>
              <a:buClr>
                <a:schemeClr val="dk1"/>
              </a:buClr>
              <a:buSzPts val="1800"/>
              <a:buChar char="•"/>
              <a:defRPr/>
            </a:lvl3pPr>
            <a:lvl4pPr marL="1828800" lvl="3" indent="-342900" algn="l">
              <a:lnSpc>
                <a:spcPct val="90000"/>
              </a:lnSpc>
              <a:spcBef>
                <a:spcPts val="1600"/>
              </a:spcBef>
              <a:spcAft>
                <a:spcPts val="0"/>
              </a:spcAft>
              <a:buClr>
                <a:schemeClr val="dk1"/>
              </a:buClr>
              <a:buSzPts val="1800"/>
              <a:buChar char="•"/>
              <a:defRPr/>
            </a:lvl4pPr>
            <a:lvl5pPr marL="2286000" lvl="4" indent="-342900" algn="l">
              <a:lnSpc>
                <a:spcPct val="90000"/>
              </a:lnSpc>
              <a:spcBef>
                <a:spcPts val="1600"/>
              </a:spcBef>
              <a:spcAft>
                <a:spcPts val="0"/>
              </a:spcAft>
              <a:buClr>
                <a:schemeClr val="dk1"/>
              </a:buClr>
              <a:buSzPts val="1800"/>
              <a:buChar char="•"/>
              <a:defRPr/>
            </a:lvl5pPr>
            <a:lvl6pPr marL="2743200" lvl="5" indent="-342900" algn="l">
              <a:lnSpc>
                <a:spcPct val="90000"/>
              </a:lnSpc>
              <a:spcBef>
                <a:spcPts val="1600"/>
              </a:spcBef>
              <a:spcAft>
                <a:spcPts val="0"/>
              </a:spcAft>
              <a:buClr>
                <a:schemeClr val="dk1"/>
              </a:buClr>
              <a:buSzPts val="1800"/>
              <a:buChar char="•"/>
              <a:defRPr/>
            </a:lvl6pPr>
            <a:lvl7pPr marL="3200400" lvl="6" indent="-342900" algn="l">
              <a:lnSpc>
                <a:spcPct val="90000"/>
              </a:lnSpc>
              <a:spcBef>
                <a:spcPts val="1600"/>
              </a:spcBef>
              <a:spcAft>
                <a:spcPts val="0"/>
              </a:spcAft>
              <a:buClr>
                <a:schemeClr val="dk1"/>
              </a:buClr>
              <a:buSzPts val="1800"/>
              <a:buChar char="•"/>
              <a:defRPr/>
            </a:lvl7pPr>
            <a:lvl8pPr marL="3657600" lvl="7" indent="-342900" algn="l">
              <a:lnSpc>
                <a:spcPct val="90000"/>
              </a:lnSpc>
              <a:spcBef>
                <a:spcPts val="1600"/>
              </a:spcBef>
              <a:spcAft>
                <a:spcPts val="0"/>
              </a:spcAft>
              <a:buClr>
                <a:schemeClr val="dk1"/>
              </a:buClr>
              <a:buSzPts val="1800"/>
              <a:buChar char="•"/>
              <a:defRPr/>
            </a:lvl8pPr>
            <a:lvl9pPr marL="4114800" lvl="8" indent="-342900" algn="l">
              <a:lnSpc>
                <a:spcPct val="90000"/>
              </a:lnSpc>
              <a:spcBef>
                <a:spcPts val="1600"/>
              </a:spcBef>
              <a:spcAft>
                <a:spcPts val="0"/>
              </a:spcAft>
              <a:buClr>
                <a:schemeClr val="dk1"/>
              </a:buClr>
              <a:buSzPts val="1800"/>
              <a:buChar char="•"/>
              <a:defRPr/>
            </a:lvl9pPr>
          </a:lstStyle>
          <a:p>
            <a:endParaRPr/>
          </a:p>
        </p:txBody>
      </p:sp>
      <p:sp>
        <p:nvSpPr>
          <p:cNvPr id="36" name="Google Shape;36;p6"/>
          <p:cNvSpPr txBox="1">
            <a:spLocks noGrp="1"/>
          </p:cNvSpPr>
          <p:nvPr>
            <p:ph type="body" idx="2"/>
          </p:nvPr>
        </p:nvSpPr>
        <p:spPr>
          <a:xfrm>
            <a:off x="14813280" y="9736667"/>
            <a:ext cx="12435840" cy="2320713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3200"/>
              </a:spcBef>
              <a:spcAft>
                <a:spcPts val="0"/>
              </a:spcAft>
              <a:buClr>
                <a:schemeClr val="dk1"/>
              </a:buClr>
              <a:buSzPts val="1800"/>
              <a:buChar char="•"/>
              <a:defRPr/>
            </a:lvl1pPr>
            <a:lvl2pPr marL="914400" lvl="1" indent="-342900" algn="l">
              <a:lnSpc>
                <a:spcPct val="90000"/>
              </a:lnSpc>
              <a:spcBef>
                <a:spcPts val="1600"/>
              </a:spcBef>
              <a:spcAft>
                <a:spcPts val="0"/>
              </a:spcAft>
              <a:buClr>
                <a:schemeClr val="dk1"/>
              </a:buClr>
              <a:buSzPts val="1800"/>
              <a:buChar char="•"/>
              <a:defRPr/>
            </a:lvl2pPr>
            <a:lvl3pPr marL="1371600" lvl="2" indent="-342900" algn="l">
              <a:lnSpc>
                <a:spcPct val="90000"/>
              </a:lnSpc>
              <a:spcBef>
                <a:spcPts val="1600"/>
              </a:spcBef>
              <a:spcAft>
                <a:spcPts val="0"/>
              </a:spcAft>
              <a:buClr>
                <a:schemeClr val="dk1"/>
              </a:buClr>
              <a:buSzPts val="1800"/>
              <a:buChar char="•"/>
              <a:defRPr/>
            </a:lvl3pPr>
            <a:lvl4pPr marL="1828800" lvl="3" indent="-342900" algn="l">
              <a:lnSpc>
                <a:spcPct val="90000"/>
              </a:lnSpc>
              <a:spcBef>
                <a:spcPts val="1600"/>
              </a:spcBef>
              <a:spcAft>
                <a:spcPts val="0"/>
              </a:spcAft>
              <a:buClr>
                <a:schemeClr val="dk1"/>
              </a:buClr>
              <a:buSzPts val="1800"/>
              <a:buChar char="•"/>
              <a:defRPr/>
            </a:lvl4pPr>
            <a:lvl5pPr marL="2286000" lvl="4" indent="-342900" algn="l">
              <a:lnSpc>
                <a:spcPct val="90000"/>
              </a:lnSpc>
              <a:spcBef>
                <a:spcPts val="1600"/>
              </a:spcBef>
              <a:spcAft>
                <a:spcPts val="0"/>
              </a:spcAft>
              <a:buClr>
                <a:schemeClr val="dk1"/>
              </a:buClr>
              <a:buSzPts val="1800"/>
              <a:buChar char="•"/>
              <a:defRPr/>
            </a:lvl5pPr>
            <a:lvl6pPr marL="2743200" lvl="5" indent="-342900" algn="l">
              <a:lnSpc>
                <a:spcPct val="90000"/>
              </a:lnSpc>
              <a:spcBef>
                <a:spcPts val="1600"/>
              </a:spcBef>
              <a:spcAft>
                <a:spcPts val="0"/>
              </a:spcAft>
              <a:buClr>
                <a:schemeClr val="dk1"/>
              </a:buClr>
              <a:buSzPts val="1800"/>
              <a:buChar char="•"/>
              <a:defRPr/>
            </a:lvl6pPr>
            <a:lvl7pPr marL="3200400" lvl="6" indent="-342900" algn="l">
              <a:lnSpc>
                <a:spcPct val="90000"/>
              </a:lnSpc>
              <a:spcBef>
                <a:spcPts val="1600"/>
              </a:spcBef>
              <a:spcAft>
                <a:spcPts val="0"/>
              </a:spcAft>
              <a:buClr>
                <a:schemeClr val="dk1"/>
              </a:buClr>
              <a:buSzPts val="1800"/>
              <a:buChar char="•"/>
              <a:defRPr/>
            </a:lvl7pPr>
            <a:lvl8pPr marL="3657600" lvl="7" indent="-342900" algn="l">
              <a:lnSpc>
                <a:spcPct val="90000"/>
              </a:lnSpc>
              <a:spcBef>
                <a:spcPts val="1600"/>
              </a:spcBef>
              <a:spcAft>
                <a:spcPts val="0"/>
              </a:spcAft>
              <a:buClr>
                <a:schemeClr val="dk1"/>
              </a:buClr>
              <a:buSzPts val="1800"/>
              <a:buChar char="•"/>
              <a:defRPr/>
            </a:lvl8pPr>
            <a:lvl9pPr marL="4114800" lvl="8" indent="-342900" algn="l">
              <a:lnSpc>
                <a:spcPct val="90000"/>
              </a:lnSpc>
              <a:spcBef>
                <a:spcPts val="1600"/>
              </a:spcBef>
              <a:spcAft>
                <a:spcPts val="0"/>
              </a:spcAft>
              <a:buClr>
                <a:schemeClr val="dk1"/>
              </a:buClr>
              <a:buSzPts val="1800"/>
              <a:buChar char="•"/>
              <a:defRPr/>
            </a:lvl9pPr>
          </a:lstStyle>
          <a:p>
            <a:endParaRPr/>
          </a:p>
        </p:txBody>
      </p:sp>
      <p:sp>
        <p:nvSpPr>
          <p:cNvPr id="37" name="Google Shape;37;p6"/>
          <p:cNvSpPr txBox="1">
            <a:spLocks noGrp="1"/>
          </p:cNvSpPr>
          <p:nvPr>
            <p:ph type="dt" idx="10"/>
          </p:nvPr>
        </p:nvSpPr>
        <p:spPr>
          <a:xfrm>
            <a:off x="2011680" y="33900541"/>
            <a:ext cx="6583680" cy="1947333"/>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9692640" y="33900541"/>
            <a:ext cx="9875520" cy="1947333"/>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20665441" y="33900541"/>
            <a:ext cx="6583680" cy="194733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比較"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2015491" y="1947342"/>
            <a:ext cx="25237441" cy="706966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2015494" y="8966203"/>
            <a:ext cx="12378688" cy="4394197"/>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3200"/>
              </a:spcBef>
              <a:spcAft>
                <a:spcPts val="0"/>
              </a:spcAft>
              <a:buClr>
                <a:schemeClr val="dk1"/>
              </a:buClr>
              <a:buSzPts val="7680"/>
              <a:buNone/>
              <a:defRPr sz="7680" b="1"/>
            </a:lvl1pPr>
            <a:lvl2pPr marL="914400" lvl="1" indent="-228600" algn="l">
              <a:lnSpc>
                <a:spcPct val="90000"/>
              </a:lnSpc>
              <a:spcBef>
                <a:spcPts val="1600"/>
              </a:spcBef>
              <a:spcAft>
                <a:spcPts val="0"/>
              </a:spcAft>
              <a:buClr>
                <a:schemeClr val="dk1"/>
              </a:buClr>
              <a:buSzPts val="6400"/>
              <a:buNone/>
              <a:defRPr sz="6400" b="1"/>
            </a:lvl2pPr>
            <a:lvl3pPr marL="1371600" lvl="2" indent="-228600" algn="l">
              <a:lnSpc>
                <a:spcPct val="90000"/>
              </a:lnSpc>
              <a:spcBef>
                <a:spcPts val="1600"/>
              </a:spcBef>
              <a:spcAft>
                <a:spcPts val="0"/>
              </a:spcAft>
              <a:buClr>
                <a:schemeClr val="dk1"/>
              </a:buClr>
              <a:buSzPts val="5760"/>
              <a:buNone/>
              <a:defRPr sz="5760" b="1"/>
            </a:lvl3pPr>
            <a:lvl4pPr marL="1828800" lvl="3" indent="-228600" algn="l">
              <a:lnSpc>
                <a:spcPct val="90000"/>
              </a:lnSpc>
              <a:spcBef>
                <a:spcPts val="1600"/>
              </a:spcBef>
              <a:spcAft>
                <a:spcPts val="0"/>
              </a:spcAft>
              <a:buClr>
                <a:schemeClr val="dk1"/>
              </a:buClr>
              <a:buSzPts val="5120"/>
              <a:buNone/>
              <a:defRPr sz="5120" b="1"/>
            </a:lvl4pPr>
            <a:lvl5pPr marL="2286000" lvl="4" indent="-228600" algn="l">
              <a:lnSpc>
                <a:spcPct val="90000"/>
              </a:lnSpc>
              <a:spcBef>
                <a:spcPts val="1600"/>
              </a:spcBef>
              <a:spcAft>
                <a:spcPts val="0"/>
              </a:spcAft>
              <a:buClr>
                <a:schemeClr val="dk1"/>
              </a:buClr>
              <a:buSzPts val="5120"/>
              <a:buNone/>
              <a:defRPr sz="5120" b="1"/>
            </a:lvl5pPr>
            <a:lvl6pPr marL="2743200" lvl="5" indent="-228600" algn="l">
              <a:lnSpc>
                <a:spcPct val="90000"/>
              </a:lnSpc>
              <a:spcBef>
                <a:spcPts val="1600"/>
              </a:spcBef>
              <a:spcAft>
                <a:spcPts val="0"/>
              </a:spcAft>
              <a:buClr>
                <a:schemeClr val="dk1"/>
              </a:buClr>
              <a:buSzPts val="5120"/>
              <a:buNone/>
              <a:defRPr sz="5120" b="1"/>
            </a:lvl6pPr>
            <a:lvl7pPr marL="3200400" lvl="6" indent="-228600" algn="l">
              <a:lnSpc>
                <a:spcPct val="90000"/>
              </a:lnSpc>
              <a:spcBef>
                <a:spcPts val="1600"/>
              </a:spcBef>
              <a:spcAft>
                <a:spcPts val="0"/>
              </a:spcAft>
              <a:buClr>
                <a:schemeClr val="dk1"/>
              </a:buClr>
              <a:buSzPts val="5120"/>
              <a:buNone/>
              <a:defRPr sz="5120" b="1"/>
            </a:lvl7pPr>
            <a:lvl8pPr marL="3657600" lvl="7" indent="-228600" algn="l">
              <a:lnSpc>
                <a:spcPct val="90000"/>
              </a:lnSpc>
              <a:spcBef>
                <a:spcPts val="1600"/>
              </a:spcBef>
              <a:spcAft>
                <a:spcPts val="0"/>
              </a:spcAft>
              <a:buClr>
                <a:schemeClr val="dk1"/>
              </a:buClr>
              <a:buSzPts val="5120"/>
              <a:buNone/>
              <a:defRPr sz="5120" b="1"/>
            </a:lvl8pPr>
            <a:lvl9pPr marL="4114800" lvl="8" indent="-228600" algn="l">
              <a:lnSpc>
                <a:spcPct val="90000"/>
              </a:lnSpc>
              <a:spcBef>
                <a:spcPts val="1600"/>
              </a:spcBef>
              <a:spcAft>
                <a:spcPts val="0"/>
              </a:spcAft>
              <a:buClr>
                <a:schemeClr val="dk1"/>
              </a:buClr>
              <a:buSzPts val="5120"/>
              <a:buNone/>
              <a:defRPr sz="5120" b="1"/>
            </a:lvl9pPr>
          </a:lstStyle>
          <a:p>
            <a:endParaRPr/>
          </a:p>
        </p:txBody>
      </p:sp>
      <p:sp>
        <p:nvSpPr>
          <p:cNvPr id="43" name="Google Shape;43;p7"/>
          <p:cNvSpPr txBox="1">
            <a:spLocks noGrp="1"/>
          </p:cNvSpPr>
          <p:nvPr>
            <p:ph type="body" idx="2"/>
          </p:nvPr>
        </p:nvSpPr>
        <p:spPr>
          <a:xfrm>
            <a:off x="2015494" y="13360400"/>
            <a:ext cx="12378688" cy="1965113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3200"/>
              </a:spcBef>
              <a:spcAft>
                <a:spcPts val="0"/>
              </a:spcAft>
              <a:buClr>
                <a:schemeClr val="dk1"/>
              </a:buClr>
              <a:buSzPts val="1800"/>
              <a:buChar char="•"/>
              <a:defRPr/>
            </a:lvl1pPr>
            <a:lvl2pPr marL="914400" lvl="1" indent="-342900" algn="l">
              <a:lnSpc>
                <a:spcPct val="90000"/>
              </a:lnSpc>
              <a:spcBef>
                <a:spcPts val="1600"/>
              </a:spcBef>
              <a:spcAft>
                <a:spcPts val="0"/>
              </a:spcAft>
              <a:buClr>
                <a:schemeClr val="dk1"/>
              </a:buClr>
              <a:buSzPts val="1800"/>
              <a:buChar char="•"/>
              <a:defRPr/>
            </a:lvl2pPr>
            <a:lvl3pPr marL="1371600" lvl="2" indent="-342900" algn="l">
              <a:lnSpc>
                <a:spcPct val="90000"/>
              </a:lnSpc>
              <a:spcBef>
                <a:spcPts val="1600"/>
              </a:spcBef>
              <a:spcAft>
                <a:spcPts val="0"/>
              </a:spcAft>
              <a:buClr>
                <a:schemeClr val="dk1"/>
              </a:buClr>
              <a:buSzPts val="1800"/>
              <a:buChar char="•"/>
              <a:defRPr/>
            </a:lvl3pPr>
            <a:lvl4pPr marL="1828800" lvl="3" indent="-342900" algn="l">
              <a:lnSpc>
                <a:spcPct val="90000"/>
              </a:lnSpc>
              <a:spcBef>
                <a:spcPts val="1600"/>
              </a:spcBef>
              <a:spcAft>
                <a:spcPts val="0"/>
              </a:spcAft>
              <a:buClr>
                <a:schemeClr val="dk1"/>
              </a:buClr>
              <a:buSzPts val="1800"/>
              <a:buChar char="•"/>
              <a:defRPr/>
            </a:lvl4pPr>
            <a:lvl5pPr marL="2286000" lvl="4" indent="-342900" algn="l">
              <a:lnSpc>
                <a:spcPct val="90000"/>
              </a:lnSpc>
              <a:spcBef>
                <a:spcPts val="1600"/>
              </a:spcBef>
              <a:spcAft>
                <a:spcPts val="0"/>
              </a:spcAft>
              <a:buClr>
                <a:schemeClr val="dk1"/>
              </a:buClr>
              <a:buSzPts val="1800"/>
              <a:buChar char="•"/>
              <a:defRPr/>
            </a:lvl5pPr>
            <a:lvl6pPr marL="2743200" lvl="5" indent="-342900" algn="l">
              <a:lnSpc>
                <a:spcPct val="90000"/>
              </a:lnSpc>
              <a:spcBef>
                <a:spcPts val="1600"/>
              </a:spcBef>
              <a:spcAft>
                <a:spcPts val="0"/>
              </a:spcAft>
              <a:buClr>
                <a:schemeClr val="dk1"/>
              </a:buClr>
              <a:buSzPts val="1800"/>
              <a:buChar char="•"/>
              <a:defRPr/>
            </a:lvl6pPr>
            <a:lvl7pPr marL="3200400" lvl="6" indent="-342900" algn="l">
              <a:lnSpc>
                <a:spcPct val="90000"/>
              </a:lnSpc>
              <a:spcBef>
                <a:spcPts val="1600"/>
              </a:spcBef>
              <a:spcAft>
                <a:spcPts val="0"/>
              </a:spcAft>
              <a:buClr>
                <a:schemeClr val="dk1"/>
              </a:buClr>
              <a:buSzPts val="1800"/>
              <a:buChar char="•"/>
              <a:defRPr/>
            </a:lvl7pPr>
            <a:lvl8pPr marL="3657600" lvl="7" indent="-342900" algn="l">
              <a:lnSpc>
                <a:spcPct val="90000"/>
              </a:lnSpc>
              <a:spcBef>
                <a:spcPts val="1600"/>
              </a:spcBef>
              <a:spcAft>
                <a:spcPts val="0"/>
              </a:spcAft>
              <a:buClr>
                <a:schemeClr val="dk1"/>
              </a:buClr>
              <a:buSzPts val="1800"/>
              <a:buChar char="•"/>
              <a:defRPr/>
            </a:lvl8pPr>
            <a:lvl9pPr marL="4114800" lvl="8" indent="-342900" algn="l">
              <a:lnSpc>
                <a:spcPct val="90000"/>
              </a:lnSpc>
              <a:spcBef>
                <a:spcPts val="1600"/>
              </a:spcBef>
              <a:spcAft>
                <a:spcPts val="0"/>
              </a:spcAft>
              <a:buClr>
                <a:schemeClr val="dk1"/>
              </a:buClr>
              <a:buSzPts val="1800"/>
              <a:buChar char="•"/>
              <a:defRPr/>
            </a:lvl9pPr>
          </a:lstStyle>
          <a:p>
            <a:endParaRPr/>
          </a:p>
        </p:txBody>
      </p:sp>
      <p:sp>
        <p:nvSpPr>
          <p:cNvPr id="44" name="Google Shape;44;p7"/>
          <p:cNvSpPr txBox="1">
            <a:spLocks noGrp="1"/>
          </p:cNvSpPr>
          <p:nvPr>
            <p:ph type="body" idx="3"/>
          </p:nvPr>
        </p:nvSpPr>
        <p:spPr>
          <a:xfrm>
            <a:off x="14813281" y="8966203"/>
            <a:ext cx="12439651" cy="4394197"/>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3200"/>
              </a:spcBef>
              <a:spcAft>
                <a:spcPts val="0"/>
              </a:spcAft>
              <a:buClr>
                <a:schemeClr val="dk1"/>
              </a:buClr>
              <a:buSzPts val="7680"/>
              <a:buNone/>
              <a:defRPr sz="7680" b="1"/>
            </a:lvl1pPr>
            <a:lvl2pPr marL="914400" lvl="1" indent="-228600" algn="l">
              <a:lnSpc>
                <a:spcPct val="90000"/>
              </a:lnSpc>
              <a:spcBef>
                <a:spcPts val="1600"/>
              </a:spcBef>
              <a:spcAft>
                <a:spcPts val="0"/>
              </a:spcAft>
              <a:buClr>
                <a:schemeClr val="dk1"/>
              </a:buClr>
              <a:buSzPts val="6400"/>
              <a:buNone/>
              <a:defRPr sz="6400" b="1"/>
            </a:lvl2pPr>
            <a:lvl3pPr marL="1371600" lvl="2" indent="-228600" algn="l">
              <a:lnSpc>
                <a:spcPct val="90000"/>
              </a:lnSpc>
              <a:spcBef>
                <a:spcPts val="1600"/>
              </a:spcBef>
              <a:spcAft>
                <a:spcPts val="0"/>
              </a:spcAft>
              <a:buClr>
                <a:schemeClr val="dk1"/>
              </a:buClr>
              <a:buSzPts val="5760"/>
              <a:buNone/>
              <a:defRPr sz="5760" b="1"/>
            </a:lvl3pPr>
            <a:lvl4pPr marL="1828800" lvl="3" indent="-228600" algn="l">
              <a:lnSpc>
                <a:spcPct val="90000"/>
              </a:lnSpc>
              <a:spcBef>
                <a:spcPts val="1600"/>
              </a:spcBef>
              <a:spcAft>
                <a:spcPts val="0"/>
              </a:spcAft>
              <a:buClr>
                <a:schemeClr val="dk1"/>
              </a:buClr>
              <a:buSzPts val="5120"/>
              <a:buNone/>
              <a:defRPr sz="5120" b="1"/>
            </a:lvl4pPr>
            <a:lvl5pPr marL="2286000" lvl="4" indent="-228600" algn="l">
              <a:lnSpc>
                <a:spcPct val="90000"/>
              </a:lnSpc>
              <a:spcBef>
                <a:spcPts val="1600"/>
              </a:spcBef>
              <a:spcAft>
                <a:spcPts val="0"/>
              </a:spcAft>
              <a:buClr>
                <a:schemeClr val="dk1"/>
              </a:buClr>
              <a:buSzPts val="5120"/>
              <a:buNone/>
              <a:defRPr sz="5120" b="1"/>
            </a:lvl5pPr>
            <a:lvl6pPr marL="2743200" lvl="5" indent="-228600" algn="l">
              <a:lnSpc>
                <a:spcPct val="90000"/>
              </a:lnSpc>
              <a:spcBef>
                <a:spcPts val="1600"/>
              </a:spcBef>
              <a:spcAft>
                <a:spcPts val="0"/>
              </a:spcAft>
              <a:buClr>
                <a:schemeClr val="dk1"/>
              </a:buClr>
              <a:buSzPts val="5120"/>
              <a:buNone/>
              <a:defRPr sz="5120" b="1"/>
            </a:lvl6pPr>
            <a:lvl7pPr marL="3200400" lvl="6" indent="-228600" algn="l">
              <a:lnSpc>
                <a:spcPct val="90000"/>
              </a:lnSpc>
              <a:spcBef>
                <a:spcPts val="1600"/>
              </a:spcBef>
              <a:spcAft>
                <a:spcPts val="0"/>
              </a:spcAft>
              <a:buClr>
                <a:schemeClr val="dk1"/>
              </a:buClr>
              <a:buSzPts val="5120"/>
              <a:buNone/>
              <a:defRPr sz="5120" b="1"/>
            </a:lvl7pPr>
            <a:lvl8pPr marL="3657600" lvl="7" indent="-228600" algn="l">
              <a:lnSpc>
                <a:spcPct val="90000"/>
              </a:lnSpc>
              <a:spcBef>
                <a:spcPts val="1600"/>
              </a:spcBef>
              <a:spcAft>
                <a:spcPts val="0"/>
              </a:spcAft>
              <a:buClr>
                <a:schemeClr val="dk1"/>
              </a:buClr>
              <a:buSzPts val="5120"/>
              <a:buNone/>
              <a:defRPr sz="5120" b="1"/>
            </a:lvl8pPr>
            <a:lvl9pPr marL="4114800" lvl="8" indent="-228600" algn="l">
              <a:lnSpc>
                <a:spcPct val="90000"/>
              </a:lnSpc>
              <a:spcBef>
                <a:spcPts val="1600"/>
              </a:spcBef>
              <a:spcAft>
                <a:spcPts val="0"/>
              </a:spcAft>
              <a:buClr>
                <a:schemeClr val="dk1"/>
              </a:buClr>
              <a:buSzPts val="5120"/>
              <a:buNone/>
              <a:defRPr sz="5120" b="1"/>
            </a:lvl9pPr>
          </a:lstStyle>
          <a:p>
            <a:endParaRPr/>
          </a:p>
        </p:txBody>
      </p:sp>
      <p:sp>
        <p:nvSpPr>
          <p:cNvPr id="45" name="Google Shape;45;p7"/>
          <p:cNvSpPr txBox="1">
            <a:spLocks noGrp="1"/>
          </p:cNvSpPr>
          <p:nvPr>
            <p:ph type="body" idx="4"/>
          </p:nvPr>
        </p:nvSpPr>
        <p:spPr>
          <a:xfrm>
            <a:off x="14813281" y="13360400"/>
            <a:ext cx="12439651" cy="1965113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3200"/>
              </a:spcBef>
              <a:spcAft>
                <a:spcPts val="0"/>
              </a:spcAft>
              <a:buClr>
                <a:schemeClr val="dk1"/>
              </a:buClr>
              <a:buSzPts val="1800"/>
              <a:buChar char="•"/>
              <a:defRPr/>
            </a:lvl1pPr>
            <a:lvl2pPr marL="914400" lvl="1" indent="-342900" algn="l">
              <a:lnSpc>
                <a:spcPct val="90000"/>
              </a:lnSpc>
              <a:spcBef>
                <a:spcPts val="1600"/>
              </a:spcBef>
              <a:spcAft>
                <a:spcPts val="0"/>
              </a:spcAft>
              <a:buClr>
                <a:schemeClr val="dk1"/>
              </a:buClr>
              <a:buSzPts val="1800"/>
              <a:buChar char="•"/>
              <a:defRPr/>
            </a:lvl2pPr>
            <a:lvl3pPr marL="1371600" lvl="2" indent="-342900" algn="l">
              <a:lnSpc>
                <a:spcPct val="90000"/>
              </a:lnSpc>
              <a:spcBef>
                <a:spcPts val="1600"/>
              </a:spcBef>
              <a:spcAft>
                <a:spcPts val="0"/>
              </a:spcAft>
              <a:buClr>
                <a:schemeClr val="dk1"/>
              </a:buClr>
              <a:buSzPts val="1800"/>
              <a:buChar char="•"/>
              <a:defRPr/>
            </a:lvl3pPr>
            <a:lvl4pPr marL="1828800" lvl="3" indent="-342900" algn="l">
              <a:lnSpc>
                <a:spcPct val="90000"/>
              </a:lnSpc>
              <a:spcBef>
                <a:spcPts val="1600"/>
              </a:spcBef>
              <a:spcAft>
                <a:spcPts val="0"/>
              </a:spcAft>
              <a:buClr>
                <a:schemeClr val="dk1"/>
              </a:buClr>
              <a:buSzPts val="1800"/>
              <a:buChar char="•"/>
              <a:defRPr/>
            </a:lvl4pPr>
            <a:lvl5pPr marL="2286000" lvl="4" indent="-342900" algn="l">
              <a:lnSpc>
                <a:spcPct val="90000"/>
              </a:lnSpc>
              <a:spcBef>
                <a:spcPts val="1600"/>
              </a:spcBef>
              <a:spcAft>
                <a:spcPts val="0"/>
              </a:spcAft>
              <a:buClr>
                <a:schemeClr val="dk1"/>
              </a:buClr>
              <a:buSzPts val="1800"/>
              <a:buChar char="•"/>
              <a:defRPr/>
            </a:lvl5pPr>
            <a:lvl6pPr marL="2743200" lvl="5" indent="-342900" algn="l">
              <a:lnSpc>
                <a:spcPct val="90000"/>
              </a:lnSpc>
              <a:spcBef>
                <a:spcPts val="1600"/>
              </a:spcBef>
              <a:spcAft>
                <a:spcPts val="0"/>
              </a:spcAft>
              <a:buClr>
                <a:schemeClr val="dk1"/>
              </a:buClr>
              <a:buSzPts val="1800"/>
              <a:buChar char="•"/>
              <a:defRPr/>
            </a:lvl6pPr>
            <a:lvl7pPr marL="3200400" lvl="6" indent="-342900" algn="l">
              <a:lnSpc>
                <a:spcPct val="90000"/>
              </a:lnSpc>
              <a:spcBef>
                <a:spcPts val="1600"/>
              </a:spcBef>
              <a:spcAft>
                <a:spcPts val="0"/>
              </a:spcAft>
              <a:buClr>
                <a:schemeClr val="dk1"/>
              </a:buClr>
              <a:buSzPts val="1800"/>
              <a:buChar char="•"/>
              <a:defRPr/>
            </a:lvl7pPr>
            <a:lvl8pPr marL="3657600" lvl="7" indent="-342900" algn="l">
              <a:lnSpc>
                <a:spcPct val="90000"/>
              </a:lnSpc>
              <a:spcBef>
                <a:spcPts val="1600"/>
              </a:spcBef>
              <a:spcAft>
                <a:spcPts val="0"/>
              </a:spcAft>
              <a:buClr>
                <a:schemeClr val="dk1"/>
              </a:buClr>
              <a:buSzPts val="1800"/>
              <a:buChar char="•"/>
              <a:defRPr/>
            </a:lvl8pPr>
            <a:lvl9pPr marL="4114800" lvl="8" indent="-342900" algn="l">
              <a:lnSpc>
                <a:spcPct val="90000"/>
              </a:lnSpc>
              <a:spcBef>
                <a:spcPts val="1600"/>
              </a:spcBef>
              <a:spcAft>
                <a:spcPts val="0"/>
              </a:spcAft>
              <a:buClr>
                <a:schemeClr val="dk1"/>
              </a:buClr>
              <a:buSzPts val="1800"/>
              <a:buChar char="•"/>
              <a:defRPr/>
            </a:lvl9pPr>
          </a:lstStyle>
          <a:p>
            <a:endParaRPr/>
          </a:p>
        </p:txBody>
      </p:sp>
      <p:sp>
        <p:nvSpPr>
          <p:cNvPr id="46" name="Google Shape;46;p7"/>
          <p:cNvSpPr txBox="1">
            <a:spLocks noGrp="1"/>
          </p:cNvSpPr>
          <p:nvPr>
            <p:ph type="dt" idx="10"/>
          </p:nvPr>
        </p:nvSpPr>
        <p:spPr>
          <a:xfrm>
            <a:off x="2011680" y="33900541"/>
            <a:ext cx="6583680" cy="1947333"/>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9692640" y="33900541"/>
            <a:ext cx="9875520" cy="1947333"/>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20665441" y="33900541"/>
            <a:ext cx="6583680" cy="194733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タイトルのみ"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2011680" y="1947342"/>
            <a:ext cx="25237441" cy="706966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2011680" y="33900541"/>
            <a:ext cx="6583680" cy="1947333"/>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9692640" y="33900541"/>
            <a:ext cx="9875520" cy="1947333"/>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20665441" y="33900541"/>
            <a:ext cx="6583680" cy="194733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白紙" type="blank">
  <p:cSld name="BLANK">
    <p:spTree>
      <p:nvGrpSpPr>
        <p:cNvPr id="1" name="Shape 54"/>
        <p:cNvGrpSpPr/>
        <p:nvPr/>
      </p:nvGrpSpPr>
      <p:grpSpPr>
        <a:xfrm>
          <a:off x="0" y="0"/>
          <a:ext cx="0" cy="0"/>
          <a:chOff x="0" y="0"/>
          <a:chExt cx="0" cy="0"/>
        </a:xfrm>
      </p:grpSpPr>
      <p:sp>
        <p:nvSpPr>
          <p:cNvPr id="55" name="Google Shape;55;p9"/>
          <p:cNvSpPr txBox="1">
            <a:spLocks noGrp="1"/>
          </p:cNvSpPr>
          <p:nvPr>
            <p:ph type="dt" idx="10"/>
          </p:nvPr>
        </p:nvSpPr>
        <p:spPr>
          <a:xfrm>
            <a:off x="2011680" y="33900541"/>
            <a:ext cx="6583680" cy="1947333"/>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9"/>
          <p:cNvSpPr txBox="1">
            <a:spLocks noGrp="1"/>
          </p:cNvSpPr>
          <p:nvPr>
            <p:ph type="ftr" idx="11"/>
          </p:nvPr>
        </p:nvSpPr>
        <p:spPr>
          <a:xfrm>
            <a:off x="9692640" y="33900541"/>
            <a:ext cx="9875520" cy="1947333"/>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9"/>
          <p:cNvSpPr txBox="1">
            <a:spLocks noGrp="1"/>
          </p:cNvSpPr>
          <p:nvPr>
            <p:ph type="sldNum" idx="12"/>
          </p:nvPr>
        </p:nvSpPr>
        <p:spPr>
          <a:xfrm>
            <a:off x="20665441" y="33900541"/>
            <a:ext cx="6583680" cy="194733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タイトル付きのコンテンツ" type="objTx">
  <p:cSld name="OBJECT_WITH_CAPTION_TEXT">
    <p:spTree>
      <p:nvGrpSpPr>
        <p:cNvPr id="1" name="Shape 58"/>
        <p:cNvGrpSpPr/>
        <p:nvPr/>
      </p:nvGrpSpPr>
      <p:grpSpPr>
        <a:xfrm>
          <a:off x="0" y="0"/>
          <a:ext cx="0" cy="0"/>
          <a:chOff x="0" y="0"/>
          <a:chExt cx="0" cy="0"/>
        </a:xfrm>
      </p:grpSpPr>
      <p:sp>
        <p:nvSpPr>
          <p:cNvPr id="59" name="Google Shape;59;p10"/>
          <p:cNvSpPr txBox="1">
            <a:spLocks noGrp="1"/>
          </p:cNvSpPr>
          <p:nvPr>
            <p:ph type="title"/>
          </p:nvPr>
        </p:nvSpPr>
        <p:spPr>
          <a:xfrm>
            <a:off x="2015491" y="2438400"/>
            <a:ext cx="9437370" cy="85344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0240"/>
              <a:buFont typeface="Calibri"/>
              <a:buNone/>
              <a:defRPr sz="1024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0"/>
          <p:cNvSpPr txBox="1">
            <a:spLocks noGrp="1"/>
          </p:cNvSpPr>
          <p:nvPr>
            <p:ph type="body" idx="1"/>
          </p:nvPr>
        </p:nvSpPr>
        <p:spPr>
          <a:xfrm>
            <a:off x="12439651" y="5266275"/>
            <a:ext cx="14813280" cy="25992668"/>
          </a:xfrm>
          <a:prstGeom prst="rect">
            <a:avLst/>
          </a:prstGeom>
          <a:noFill/>
          <a:ln>
            <a:noFill/>
          </a:ln>
        </p:spPr>
        <p:txBody>
          <a:bodyPr spcFirstLastPara="1" wrap="square" lIns="91425" tIns="45700" rIns="91425" bIns="45700" anchor="t" anchorCtr="0">
            <a:normAutofit/>
          </a:bodyPr>
          <a:lstStyle>
            <a:lvl1pPr marL="457200" lvl="0" indent="-878839" algn="l">
              <a:lnSpc>
                <a:spcPct val="90000"/>
              </a:lnSpc>
              <a:spcBef>
                <a:spcPts val="3200"/>
              </a:spcBef>
              <a:spcAft>
                <a:spcPts val="0"/>
              </a:spcAft>
              <a:buClr>
                <a:schemeClr val="dk1"/>
              </a:buClr>
              <a:buSzPts val="10240"/>
              <a:buChar char="•"/>
              <a:defRPr sz="10240"/>
            </a:lvl1pPr>
            <a:lvl2pPr marL="914400" lvl="1" indent="-797560" algn="l">
              <a:lnSpc>
                <a:spcPct val="90000"/>
              </a:lnSpc>
              <a:spcBef>
                <a:spcPts val="1600"/>
              </a:spcBef>
              <a:spcAft>
                <a:spcPts val="0"/>
              </a:spcAft>
              <a:buClr>
                <a:schemeClr val="dk1"/>
              </a:buClr>
              <a:buSzPts val="8960"/>
              <a:buChar char="•"/>
              <a:defRPr sz="8960"/>
            </a:lvl2pPr>
            <a:lvl3pPr marL="1371600" lvl="2" indent="-716280" algn="l">
              <a:lnSpc>
                <a:spcPct val="90000"/>
              </a:lnSpc>
              <a:spcBef>
                <a:spcPts val="1600"/>
              </a:spcBef>
              <a:spcAft>
                <a:spcPts val="0"/>
              </a:spcAft>
              <a:buClr>
                <a:schemeClr val="dk1"/>
              </a:buClr>
              <a:buSzPts val="7680"/>
              <a:buChar char="•"/>
              <a:defRPr sz="7680"/>
            </a:lvl3pPr>
            <a:lvl4pPr marL="1828800" lvl="3" indent="-635000" algn="l">
              <a:lnSpc>
                <a:spcPct val="90000"/>
              </a:lnSpc>
              <a:spcBef>
                <a:spcPts val="1600"/>
              </a:spcBef>
              <a:spcAft>
                <a:spcPts val="0"/>
              </a:spcAft>
              <a:buClr>
                <a:schemeClr val="dk1"/>
              </a:buClr>
              <a:buSzPts val="6400"/>
              <a:buChar char="•"/>
              <a:defRPr sz="6400"/>
            </a:lvl4pPr>
            <a:lvl5pPr marL="2286000" lvl="4" indent="-635000" algn="l">
              <a:lnSpc>
                <a:spcPct val="90000"/>
              </a:lnSpc>
              <a:spcBef>
                <a:spcPts val="1600"/>
              </a:spcBef>
              <a:spcAft>
                <a:spcPts val="0"/>
              </a:spcAft>
              <a:buClr>
                <a:schemeClr val="dk1"/>
              </a:buClr>
              <a:buSzPts val="6400"/>
              <a:buChar char="•"/>
              <a:defRPr sz="6400"/>
            </a:lvl5pPr>
            <a:lvl6pPr marL="2743200" lvl="5" indent="-635000" algn="l">
              <a:lnSpc>
                <a:spcPct val="90000"/>
              </a:lnSpc>
              <a:spcBef>
                <a:spcPts val="1600"/>
              </a:spcBef>
              <a:spcAft>
                <a:spcPts val="0"/>
              </a:spcAft>
              <a:buClr>
                <a:schemeClr val="dk1"/>
              </a:buClr>
              <a:buSzPts val="6400"/>
              <a:buChar char="•"/>
              <a:defRPr sz="6400"/>
            </a:lvl6pPr>
            <a:lvl7pPr marL="3200400" lvl="6" indent="-635000" algn="l">
              <a:lnSpc>
                <a:spcPct val="90000"/>
              </a:lnSpc>
              <a:spcBef>
                <a:spcPts val="1600"/>
              </a:spcBef>
              <a:spcAft>
                <a:spcPts val="0"/>
              </a:spcAft>
              <a:buClr>
                <a:schemeClr val="dk1"/>
              </a:buClr>
              <a:buSzPts val="6400"/>
              <a:buChar char="•"/>
              <a:defRPr sz="6400"/>
            </a:lvl7pPr>
            <a:lvl8pPr marL="3657600" lvl="7" indent="-635000" algn="l">
              <a:lnSpc>
                <a:spcPct val="90000"/>
              </a:lnSpc>
              <a:spcBef>
                <a:spcPts val="1600"/>
              </a:spcBef>
              <a:spcAft>
                <a:spcPts val="0"/>
              </a:spcAft>
              <a:buClr>
                <a:schemeClr val="dk1"/>
              </a:buClr>
              <a:buSzPts val="6400"/>
              <a:buChar char="•"/>
              <a:defRPr sz="6400"/>
            </a:lvl8pPr>
            <a:lvl9pPr marL="4114800" lvl="8" indent="-635000" algn="l">
              <a:lnSpc>
                <a:spcPct val="90000"/>
              </a:lnSpc>
              <a:spcBef>
                <a:spcPts val="1600"/>
              </a:spcBef>
              <a:spcAft>
                <a:spcPts val="0"/>
              </a:spcAft>
              <a:buClr>
                <a:schemeClr val="dk1"/>
              </a:buClr>
              <a:buSzPts val="6400"/>
              <a:buChar char="•"/>
              <a:defRPr sz="6400"/>
            </a:lvl9pPr>
          </a:lstStyle>
          <a:p>
            <a:endParaRPr/>
          </a:p>
        </p:txBody>
      </p:sp>
      <p:sp>
        <p:nvSpPr>
          <p:cNvPr id="61" name="Google Shape;61;p10"/>
          <p:cNvSpPr txBox="1">
            <a:spLocks noGrp="1"/>
          </p:cNvSpPr>
          <p:nvPr>
            <p:ph type="body" idx="2"/>
          </p:nvPr>
        </p:nvSpPr>
        <p:spPr>
          <a:xfrm>
            <a:off x="2015491" y="10972800"/>
            <a:ext cx="9437370" cy="203284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3200"/>
              </a:spcBef>
              <a:spcAft>
                <a:spcPts val="0"/>
              </a:spcAft>
              <a:buClr>
                <a:schemeClr val="dk1"/>
              </a:buClr>
              <a:buSzPts val="5120"/>
              <a:buNone/>
              <a:defRPr sz="5120"/>
            </a:lvl1pPr>
            <a:lvl2pPr marL="914400" lvl="1" indent="-228600" algn="l">
              <a:lnSpc>
                <a:spcPct val="90000"/>
              </a:lnSpc>
              <a:spcBef>
                <a:spcPts val="1600"/>
              </a:spcBef>
              <a:spcAft>
                <a:spcPts val="0"/>
              </a:spcAft>
              <a:buClr>
                <a:schemeClr val="dk1"/>
              </a:buClr>
              <a:buSzPts val="4480"/>
              <a:buNone/>
              <a:defRPr sz="4480"/>
            </a:lvl2pPr>
            <a:lvl3pPr marL="1371600" lvl="2" indent="-228600" algn="l">
              <a:lnSpc>
                <a:spcPct val="90000"/>
              </a:lnSpc>
              <a:spcBef>
                <a:spcPts val="1600"/>
              </a:spcBef>
              <a:spcAft>
                <a:spcPts val="0"/>
              </a:spcAft>
              <a:buClr>
                <a:schemeClr val="dk1"/>
              </a:buClr>
              <a:buSzPts val="3840"/>
              <a:buNone/>
              <a:defRPr sz="3840"/>
            </a:lvl3pPr>
            <a:lvl4pPr marL="1828800" lvl="3" indent="-228600" algn="l">
              <a:lnSpc>
                <a:spcPct val="90000"/>
              </a:lnSpc>
              <a:spcBef>
                <a:spcPts val="1600"/>
              </a:spcBef>
              <a:spcAft>
                <a:spcPts val="0"/>
              </a:spcAft>
              <a:buClr>
                <a:schemeClr val="dk1"/>
              </a:buClr>
              <a:buSzPts val="3200"/>
              <a:buNone/>
              <a:defRPr sz="3200"/>
            </a:lvl4pPr>
            <a:lvl5pPr marL="2286000" lvl="4" indent="-228600" algn="l">
              <a:lnSpc>
                <a:spcPct val="90000"/>
              </a:lnSpc>
              <a:spcBef>
                <a:spcPts val="1600"/>
              </a:spcBef>
              <a:spcAft>
                <a:spcPts val="0"/>
              </a:spcAft>
              <a:buClr>
                <a:schemeClr val="dk1"/>
              </a:buClr>
              <a:buSzPts val="3200"/>
              <a:buNone/>
              <a:defRPr sz="3200"/>
            </a:lvl5pPr>
            <a:lvl6pPr marL="2743200" lvl="5" indent="-228600" algn="l">
              <a:lnSpc>
                <a:spcPct val="90000"/>
              </a:lnSpc>
              <a:spcBef>
                <a:spcPts val="1600"/>
              </a:spcBef>
              <a:spcAft>
                <a:spcPts val="0"/>
              </a:spcAft>
              <a:buClr>
                <a:schemeClr val="dk1"/>
              </a:buClr>
              <a:buSzPts val="3200"/>
              <a:buNone/>
              <a:defRPr sz="3200"/>
            </a:lvl6pPr>
            <a:lvl7pPr marL="3200400" lvl="6" indent="-228600" algn="l">
              <a:lnSpc>
                <a:spcPct val="90000"/>
              </a:lnSpc>
              <a:spcBef>
                <a:spcPts val="1600"/>
              </a:spcBef>
              <a:spcAft>
                <a:spcPts val="0"/>
              </a:spcAft>
              <a:buClr>
                <a:schemeClr val="dk1"/>
              </a:buClr>
              <a:buSzPts val="3200"/>
              <a:buNone/>
              <a:defRPr sz="3200"/>
            </a:lvl7pPr>
            <a:lvl8pPr marL="3657600" lvl="7" indent="-228600" algn="l">
              <a:lnSpc>
                <a:spcPct val="90000"/>
              </a:lnSpc>
              <a:spcBef>
                <a:spcPts val="1600"/>
              </a:spcBef>
              <a:spcAft>
                <a:spcPts val="0"/>
              </a:spcAft>
              <a:buClr>
                <a:schemeClr val="dk1"/>
              </a:buClr>
              <a:buSzPts val="3200"/>
              <a:buNone/>
              <a:defRPr sz="3200"/>
            </a:lvl8pPr>
            <a:lvl9pPr marL="4114800" lvl="8" indent="-228600" algn="l">
              <a:lnSpc>
                <a:spcPct val="90000"/>
              </a:lnSpc>
              <a:spcBef>
                <a:spcPts val="1600"/>
              </a:spcBef>
              <a:spcAft>
                <a:spcPts val="0"/>
              </a:spcAft>
              <a:buClr>
                <a:schemeClr val="dk1"/>
              </a:buClr>
              <a:buSzPts val="3200"/>
              <a:buNone/>
              <a:defRPr sz="3200"/>
            </a:lvl9pPr>
          </a:lstStyle>
          <a:p>
            <a:endParaRPr/>
          </a:p>
        </p:txBody>
      </p:sp>
      <p:sp>
        <p:nvSpPr>
          <p:cNvPr id="62" name="Google Shape;62;p10"/>
          <p:cNvSpPr txBox="1">
            <a:spLocks noGrp="1"/>
          </p:cNvSpPr>
          <p:nvPr>
            <p:ph type="dt" idx="10"/>
          </p:nvPr>
        </p:nvSpPr>
        <p:spPr>
          <a:xfrm>
            <a:off x="2011680" y="33900541"/>
            <a:ext cx="6583680" cy="1947333"/>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0"/>
          <p:cNvSpPr txBox="1">
            <a:spLocks noGrp="1"/>
          </p:cNvSpPr>
          <p:nvPr>
            <p:ph type="ftr" idx="11"/>
          </p:nvPr>
        </p:nvSpPr>
        <p:spPr>
          <a:xfrm>
            <a:off x="9692640" y="33900541"/>
            <a:ext cx="9875520" cy="1947333"/>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0"/>
          <p:cNvSpPr txBox="1">
            <a:spLocks noGrp="1"/>
          </p:cNvSpPr>
          <p:nvPr>
            <p:ph type="sldNum" idx="12"/>
          </p:nvPr>
        </p:nvSpPr>
        <p:spPr>
          <a:xfrm>
            <a:off x="20665441" y="33900541"/>
            <a:ext cx="6583680" cy="194733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タイトル付きの図" type="picTx">
  <p:cSld name="PICTURE_WITH_CAPTION_TEXT">
    <p:spTree>
      <p:nvGrpSpPr>
        <p:cNvPr id="1" name="Shape 65"/>
        <p:cNvGrpSpPr/>
        <p:nvPr/>
      </p:nvGrpSpPr>
      <p:grpSpPr>
        <a:xfrm>
          <a:off x="0" y="0"/>
          <a:ext cx="0" cy="0"/>
          <a:chOff x="0" y="0"/>
          <a:chExt cx="0" cy="0"/>
        </a:xfrm>
      </p:grpSpPr>
      <p:sp>
        <p:nvSpPr>
          <p:cNvPr id="66" name="Google Shape;66;p11"/>
          <p:cNvSpPr txBox="1">
            <a:spLocks noGrp="1"/>
          </p:cNvSpPr>
          <p:nvPr>
            <p:ph type="title"/>
          </p:nvPr>
        </p:nvSpPr>
        <p:spPr>
          <a:xfrm>
            <a:off x="2015491" y="2438400"/>
            <a:ext cx="9437370" cy="85344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0240"/>
              <a:buFont typeface="Calibri"/>
              <a:buNone/>
              <a:defRPr sz="1024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1"/>
          <p:cNvSpPr>
            <a:spLocks noGrp="1"/>
          </p:cNvSpPr>
          <p:nvPr>
            <p:ph type="pic" idx="2"/>
          </p:nvPr>
        </p:nvSpPr>
        <p:spPr>
          <a:xfrm>
            <a:off x="12439651" y="5266275"/>
            <a:ext cx="14813280" cy="25992668"/>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3200"/>
              </a:spcBef>
              <a:spcAft>
                <a:spcPts val="0"/>
              </a:spcAft>
              <a:buClr>
                <a:schemeClr val="dk1"/>
              </a:buClr>
              <a:buSzPts val="10240"/>
              <a:buFont typeface="Arial"/>
              <a:buNone/>
              <a:defRPr sz="10240" b="0" i="0" u="none" strike="noStrike" cap="none">
                <a:solidFill>
                  <a:schemeClr val="dk1"/>
                </a:solidFill>
                <a:latin typeface="Calibri"/>
                <a:ea typeface="Calibri"/>
                <a:cs typeface="Calibri"/>
                <a:sym typeface="Calibri"/>
              </a:defRPr>
            </a:lvl1pPr>
            <a:lvl2pPr marR="0" lvl="1" algn="l" rtl="0">
              <a:lnSpc>
                <a:spcPct val="90000"/>
              </a:lnSpc>
              <a:spcBef>
                <a:spcPts val="1600"/>
              </a:spcBef>
              <a:spcAft>
                <a:spcPts val="0"/>
              </a:spcAft>
              <a:buClr>
                <a:schemeClr val="dk1"/>
              </a:buClr>
              <a:buSzPts val="8960"/>
              <a:buFont typeface="Arial"/>
              <a:buNone/>
              <a:defRPr sz="8960" b="0" i="0" u="none" strike="noStrike" cap="none">
                <a:solidFill>
                  <a:schemeClr val="dk1"/>
                </a:solidFill>
                <a:latin typeface="Calibri"/>
                <a:ea typeface="Calibri"/>
                <a:cs typeface="Calibri"/>
                <a:sym typeface="Calibri"/>
              </a:defRPr>
            </a:lvl2pPr>
            <a:lvl3pPr marR="0" lvl="2" algn="l" rtl="0">
              <a:lnSpc>
                <a:spcPct val="90000"/>
              </a:lnSpc>
              <a:spcBef>
                <a:spcPts val="1600"/>
              </a:spcBef>
              <a:spcAft>
                <a:spcPts val="0"/>
              </a:spcAft>
              <a:buClr>
                <a:schemeClr val="dk1"/>
              </a:buClr>
              <a:buSzPts val="7680"/>
              <a:buFont typeface="Arial"/>
              <a:buNone/>
              <a:defRPr sz="7680" b="0" i="0" u="none" strike="noStrike" cap="none">
                <a:solidFill>
                  <a:schemeClr val="dk1"/>
                </a:solidFill>
                <a:latin typeface="Calibri"/>
                <a:ea typeface="Calibri"/>
                <a:cs typeface="Calibri"/>
                <a:sym typeface="Calibri"/>
              </a:defRPr>
            </a:lvl3pPr>
            <a:lvl4pPr marR="0" lvl="3" algn="l" rtl="0">
              <a:lnSpc>
                <a:spcPct val="90000"/>
              </a:lnSpc>
              <a:spcBef>
                <a:spcPts val="1600"/>
              </a:spcBef>
              <a:spcAft>
                <a:spcPts val="0"/>
              </a:spcAft>
              <a:buClr>
                <a:schemeClr val="dk1"/>
              </a:buClr>
              <a:buSzPts val="6400"/>
              <a:buFont typeface="Arial"/>
              <a:buNone/>
              <a:defRPr sz="6400" b="0" i="0" u="none" strike="noStrike" cap="none">
                <a:solidFill>
                  <a:schemeClr val="dk1"/>
                </a:solidFill>
                <a:latin typeface="Calibri"/>
                <a:ea typeface="Calibri"/>
                <a:cs typeface="Calibri"/>
                <a:sym typeface="Calibri"/>
              </a:defRPr>
            </a:lvl4pPr>
            <a:lvl5pPr marR="0" lvl="4" algn="l" rtl="0">
              <a:lnSpc>
                <a:spcPct val="90000"/>
              </a:lnSpc>
              <a:spcBef>
                <a:spcPts val="1600"/>
              </a:spcBef>
              <a:spcAft>
                <a:spcPts val="0"/>
              </a:spcAft>
              <a:buClr>
                <a:schemeClr val="dk1"/>
              </a:buClr>
              <a:buSzPts val="6400"/>
              <a:buFont typeface="Arial"/>
              <a:buNone/>
              <a:defRPr sz="6400" b="0" i="0" u="none" strike="noStrike" cap="none">
                <a:solidFill>
                  <a:schemeClr val="dk1"/>
                </a:solidFill>
                <a:latin typeface="Calibri"/>
                <a:ea typeface="Calibri"/>
                <a:cs typeface="Calibri"/>
                <a:sym typeface="Calibri"/>
              </a:defRPr>
            </a:lvl5pPr>
            <a:lvl6pPr marR="0" lvl="5" algn="l" rtl="0">
              <a:lnSpc>
                <a:spcPct val="90000"/>
              </a:lnSpc>
              <a:spcBef>
                <a:spcPts val="1600"/>
              </a:spcBef>
              <a:spcAft>
                <a:spcPts val="0"/>
              </a:spcAft>
              <a:buClr>
                <a:schemeClr val="dk1"/>
              </a:buClr>
              <a:buSzPts val="6400"/>
              <a:buFont typeface="Arial"/>
              <a:buNone/>
              <a:defRPr sz="6400" b="0" i="0" u="none" strike="noStrike" cap="none">
                <a:solidFill>
                  <a:schemeClr val="dk1"/>
                </a:solidFill>
                <a:latin typeface="Calibri"/>
                <a:ea typeface="Calibri"/>
                <a:cs typeface="Calibri"/>
                <a:sym typeface="Calibri"/>
              </a:defRPr>
            </a:lvl6pPr>
            <a:lvl7pPr marR="0" lvl="6" algn="l" rtl="0">
              <a:lnSpc>
                <a:spcPct val="90000"/>
              </a:lnSpc>
              <a:spcBef>
                <a:spcPts val="1600"/>
              </a:spcBef>
              <a:spcAft>
                <a:spcPts val="0"/>
              </a:spcAft>
              <a:buClr>
                <a:schemeClr val="dk1"/>
              </a:buClr>
              <a:buSzPts val="6400"/>
              <a:buFont typeface="Arial"/>
              <a:buNone/>
              <a:defRPr sz="6400" b="0" i="0" u="none" strike="noStrike" cap="none">
                <a:solidFill>
                  <a:schemeClr val="dk1"/>
                </a:solidFill>
                <a:latin typeface="Calibri"/>
                <a:ea typeface="Calibri"/>
                <a:cs typeface="Calibri"/>
                <a:sym typeface="Calibri"/>
              </a:defRPr>
            </a:lvl7pPr>
            <a:lvl8pPr marR="0" lvl="7" algn="l" rtl="0">
              <a:lnSpc>
                <a:spcPct val="90000"/>
              </a:lnSpc>
              <a:spcBef>
                <a:spcPts val="1600"/>
              </a:spcBef>
              <a:spcAft>
                <a:spcPts val="0"/>
              </a:spcAft>
              <a:buClr>
                <a:schemeClr val="dk1"/>
              </a:buClr>
              <a:buSzPts val="6400"/>
              <a:buFont typeface="Arial"/>
              <a:buNone/>
              <a:defRPr sz="6400" b="0" i="0" u="none" strike="noStrike" cap="none">
                <a:solidFill>
                  <a:schemeClr val="dk1"/>
                </a:solidFill>
                <a:latin typeface="Calibri"/>
                <a:ea typeface="Calibri"/>
                <a:cs typeface="Calibri"/>
                <a:sym typeface="Calibri"/>
              </a:defRPr>
            </a:lvl8pPr>
            <a:lvl9pPr marR="0" lvl="8" algn="l" rtl="0">
              <a:lnSpc>
                <a:spcPct val="90000"/>
              </a:lnSpc>
              <a:spcBef>
                <a:spcPts val="1600"/>
              </a:spcBef>
              <a:spcAft>
                <a:spcPts val="0"/>
              </a:spcAft>
              <a:buClr>
                <a:schemeClr val="dk1"/>
              </a:buClr>
              <a:buSzPts val="6400"/>
              <a:buFont typeface="Arial"/>
              <a:buNone/>
              <a:defRPr sz="6400" b="0" i="0" u="none" strike="noStrike" cap="none">
                <a:solidFill>
                  <a:schemeClr val="dk1"/>
                </a:solidFill>
                <a:latin typeface="Calibri"/>
                <a:ea typeface="Calibri"/>
                <a:cs typeface="Calibri"/>
                <a:sym typeface="Calibri"/>
              </a:defRPr>
            </a:lvl9pPr>
          </a:lstStyle>
          <a:p>
            <a:endParaRPr/>
          </a:p>
        </p:txBody>
      </p:sp>
      <p:sp>
        <p:nvSpPr>
          <p:cNvPr id="68" name="Google Shape;68;p11"/>
          <p:cNvSpPr txBox="1">
            <a:spLocks noGrp="1"/>
          </p:cNvSpPr>
          <p:nvPr>
            <p:ph type="body" idx="1"/>
          </p:nvPr>
        </p:nvSpPr>
        <p:spPr>
          <a:xfrm>
            <a:off x="2015491" y="10972800"/>
            <a:ext cx="9437370" cy="203284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3200"/>
              </a:spcBef>
              <a:spcAft>
                <a:spcPts val="0"/>
              </a:spcAft>
              <a:buClr>
                <a:schemeClr val="dk1"/>
              </a:buClr>
              <a:buSzPts val="5120"/>
              <a:buNone/>
              <a:defRPr sz="5120"/>
            </a:lvl1pPr>
            <a:lvl2pPr marL="914400" lvl="1" indent="-228600" algn="l">
              <a:lnSpc>
                <a:spcPct val="90000"/>
              </a:lnSpc>
              <a:spcBef>
                <a:spcPts val="1600"/>
              </a:spcBef>
              <a:spcAft>
                <a:spcPts val="0"/>
              </a:spcAft>
              <a:buClr>
                <a:schemeClr val="dk1"/>
              </a:buClr>
              <a:buSzPts val="4480"/>
              <a:buNone/>
              <a:defRPr sz="4480"/>
            </a:lvl2pPr>
            <a:lvl3pPr marL="1371600" lvl="2" indent="-228600" algn="l">
              <a:lnSpc>
                <a:spcPct val="90000"/>
              </a:lnSpc>
              <a:spcBef>
                <a:spcPts val="1600"/>
              </a:spcBef>
              <a:spcAft>
                <a:spcPts val="0"/>
              </a:spcAft>
              <a:buClr>
                <a:schemeClr val="dk1"/>
              </a:buClr>
              <a:buSzPts val="3840"/>
              <a:buNone/>
              <a:defRPr sz="3840"/>
            </a:lvl3pPr>
            <a:lvl4pPr marL="1828800" lvl="3" indent="-228600" algn="l">
              <a:lnSpc>
                <a:spcPct val="90000"/>
              </a:lnSpc>
              <a:spcBef>
                <a:spcPts val="1600"/>
              </a:spcBef>
              <a:spcAft>
                <a:spcPts val="0"/>
              </a:spcAft>
              <a:buClr>
                <a:schemeClr val="dk1"/>
              </a:buClr>
              <a:buSzPts val="3200"/>
              <a:buNone/>
              <a:defRPr sz="3200"/>
            </a:lvl4pPr>
            <a:lvl5pPr marL="2286000" lvl="4" indent="-228600" algn="l">
              <a:lnSpc>
                <a:spcPct val="90000"/>
              </a:lnSpc>
              <a:spcBef>
                <a:spcPts val="1600"/>
              </a:spcBef>
              <a:spcAft>
                <a:spcPts val="0"/>
              </a:spcAft>
              <a:buClr>
                <a:schemeClr val="dk1"/>
              </a:buClr>
              <a:buSzPts val="3200"/>
              <a:buNone/>
              <a:defRPr sz="3200"/>
            </a:lvl5pPr>
            <a:lvl6pPr marL="2743200" lvl="5" indent="-228600" algn="l">
              <a:lnSpc>
                <a:spcPct val="90000"/>
              </a:lnSpc>
              <a:spcBef>
                <a:spcPts val="1600"/>
              </a:spcBef>
              <a:spcAft>
                <a:spcPts val="0"/>
              </a:spcAft>
              <a:buClr>
                <a:schemeClr val="dk1"/>
              </a:buClr>
              <a:buSzPts val="3200"/>
              <a:buNone/>
              <a:defRPr sz="3200"/>
            </a:lvl6pPr>
            <a:lvl7pPr marL="3200400" lvl="6" indent="-228600" algn="l">
              <a:lnSpc>
                <a:spcPct val="90000"/>
              </a:lnSpc>
              <a:spcBef>
                <a:spcPts val="1600"/>
              </a:spcBef>
              <a:spcAft>
                <a:spcPts val="0"/>
              </a:spcAft>
              <a:buClr>
                <a:schemeClr val="dk1"/>
              </a:buClr>
              <a:buSzPts val="3200"/>
              <a:buNone/>
              <a:defRPr sz="3200"/>
            </a:lvl7pPr>
            <a:lvl8pPr marL="3657600" lvl="7" indent="-228600" algn="l">
              <a:lnSpc>
                <a:spcPct val="90000"/>
              </a:lnSpc>
              <a:spcBef>
                <a:spcPts val="1600"/>
              </a:spcBef>
              <a:spcAft>
                <a:spcPts val="0"/>
              </a:spcAft>
              <a:buClr>
                <a:schemeClr val="dk1"/>
              </a:buClr>
              <a:buSzPts val="3200"/>
              <a:buNone/>
              <a:defRPr sz="3200"/>
            </a:lvl8pPr>
            <a:lvl9pPr marL="4114800" lvl="8" indent="-228600" algn="l">
              <a:lnSpc>
                <a:spcPct val="90000"/>
              </a:lnSpc>
              <a:spcBef>
                <a:spcPts val="1600"/>
              </a:spcBef>
              <a:spcAft>
                <a:spcPts val="0"/>
              </a:spcAft>
              <a:buClr>
                <a:schemeClr val="dk1"/>
              </a:buClr>
              <a:buSzPts val="3200"/>
              <a:buNone/>
              <a:defRPr sz="3200"/>
            </a:lvl9pPr>
          </a:lstStyle>
          <a:p>
            <a:endParaRPr/>
          </a:p>
        </p:txBody>
      </p:sp>
      <p:sp>
        <p:nvSpPr>
          <p:cNvPr id="69" name="Google Shape;69;p11"/>
          <p:cNvSpPr txBox="1">
            <a:spLocks noGrp="1"/>
          </p:cNvSpPr>
          <p:nvPr>
            <p:ph type="dt" idx="10"/>
          </p:nvPr>
        </p:nvSpPr>
        <p:spPr>
          <a:xfrm>
            <a:off x="2011680" y="33900541"/>
            <a:ext cx="6583680" cy="1947333"/>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1"/>
          <p:cNvSpPr txBox="1">
            <a:spLocks noGrp="1"/>
          </p:cNvSpPr>
          <p:nvPr>
            <p:ph type="ftr" idx="11"/>
          </p:nvPr>
        </p:nvSpPr>
        <p:spPr>
          <a:xfrm>
            <a:off x="9692640" y="33900541"/>
            <a:ext cx="9875520" cy="1947333"/>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1"/>
          <p:cNvSpPr txBox="1">
            <a:spLocks noGrp="1"/>
          </p:cNvSpPr>
          <p:nvPr>
            <p:ph type="sldNum" idx="12"/>
          </p:nvPr>
        </p:nvSpPr>
        <p:spPr>
          <a:xfrm>
            <a:off x="20665441" y="33900541"/>
            <a:ext cx="6583680" cy="194733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2011680" y="1947342"/>
            <a:ext cx="25237441" cy="7069669"/>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14080"/>
              <a:buFont typeface="Calibri"/>
              <a:buNone/>
              <a:defRPr sz="1408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
          <p:cNvSpPr txBox="1">
            <a:spLocks noGrp="1"/>
          </p:cNvSpPr>
          <p:nvPr>
            <p:ph type="body" idx="1"/>
          </p:nvPr>
        </p:nvSpPr>
        <p:spPr>
          <a:xfrm>
            <a:off x="2011680" y="9736667"/>
            <a:ext cx="25237441" cy="23207136"/>
          </a:xfrm>
          <a:prstGeom prst="rect">
            <a:avLst/>
          </a:prstGeom>
          <a:noFill/>
          <a:ln>
            <a:noFill/>
          </a:ln>
        </p:spPr>
        <p:txBody>
          <a:bodyPr spcFirstLastPara="1" wrap="square" lIns="91425" tIns="45700" rIns="91425" bIns="45700" anchor="t" anchorCtr="0">
            <a:normAutofit/>
          </a:bodyPr>
          <a:lstStyle>
            <a:lvl1pPr marL="457200" marR="0" lvl="0" indent="-797560" algn="l" rtl="0">
              <a:lnSpc>
                <a:spcPct val="90000"/>
              </a:lnSpc>
              <a:spcBef>
                <a:spcPts val="3200"/>
              </a:spcBef>
              <a:spcAft>
                <a:spcPts val="0"/>
              </a:spcAft>
              <a:buClr>
                <a:schemeClr val="dk1"/>
              </a:buClr>
              <a:buSzPts val="8960"/>
              <a:buFont typeface="Arial"/>
              <a:buChar char="•"/>
              <a:defRPr sz="8960" b="0" i="0" u="none" strike="noStrike" cap="none">
                <a:solidFill>
                  <a:schemeClr val="dk1"/>
                </a:solidFill>
                <a:latin typeface="Calibri"/>
                <a:ea typeface="Calibri"/>
                <a:cs typeface="Calibri"/>
                <a:sym typeface="Calibri"/>
              </a:defRPr>
            </a:lvl1pPr>
            <a:lvl2pPr marL="914400" marR="0" lvl="1" indent="-716280" algn="l" rtl="0">
              <a:lnSpc>
                <a:spcPct val="90000"/>
              </a:lnSpc>
              <a:spcBef>
                <a:spcPts val="1600"/>
              </a:spcBef>
              <a:spcAft>
                <a:spcPts val="0"/>
              </a:spcAft>
              <a:buClr>
                <a:schemeClr val="dk1"/>
              </a:buClr>
              <a:buSzPts val="7680"/>
              <a:buFont typeface="Arial"/>
              <a:buChar char="•"/>
              <a:defRPr sz="7680" b="0" i="0" u="none" strike="noStrike" cap="none">
                <a:solidFill>
                  <a:schemeClr val="dk1"/>
                </a:solidFill>
                <a:latin typeface="Calibri"/>
                <a:ea typeface="Calibri"/>
                <a:cs typeface="Calibri"/>
                <a:sym typeface="Calibri"/>
              </a:defRPr>
            </a:lvl2pPr>
            <a:lvl3pPr marL="1371600" marR="0" lvl="2" indent="-635000" algn="l" rtl="0">
              <a:lnSpc>
                <a:spcPct val="90000"/>
              </a:lnSpc>
              <a:spcBef>
                <a:spcPts val="1600"/>
              </a:spcBef>
              <a:spcAft>
                <a:spcPts val="0"/>
              </a:spcAft>
              <a:buClr>
                <a:schemeClr val="dk1"/>
              </a:buClr>
              <a:buSzPts val="6400"/>
              <a:buFont typeface="Arial"/>
              <a:buChar char="•"/>
              <a:defRPr sz="6400" b="0" i="0" u="none" strike="noStrike" cap="none">
                <a:solidFill>
                  <a:schemeClr val="dk1"/>
                </a:solidFill>
                <a:latin typeface="Calibri"/>
                <a:ea typeface="Calibri"/>
                <a:cs typeface="Calibri"/>
                <a:sym typeface="Calibri"/>
              </a:defRPr>
            </a:lvl3pPr>
            <a:lvl4pPr marL="1828800" marR="0" lvl="3"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4pPr>
            <a:lvl5pPr marL="2286000" marR="0" lvl="4"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5pPr>
            <a:lvl6pPr marL="2743200" marR="0" lvl="5"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6pPr>
            <a:lvl7pPr marL="3200400" marR="0" lvl="6"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7pPr>
            <a:lvl8pPr marL="3657600" marR="0" lvl="7"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8pPr>
            <a:lvl9pPr marL="4114800" marR="0" lvl="8" indent="-594359"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9pPr>
          </a:lstStyle>
          <a:p>
            <a:endParaRPr/>
          </a:p>
        </p:txBody>
      </p:sp>
      <p:sp>
        <p:nvSpPr>
          <p:cNvPr id="12" name="Google Shape;12;p2"/>
          <p:cNvSpPr txBox="1">
            <a:spLocks noGrp="1"/>
          </p:cNvSpPr>
          <p:nvPr>
            <p:ph type="dt" idx="10"/>
          </p:nvPr>
        </p:nvSpPr>
        <p:spPr>
          <a:xfrm>
            <a:off x="2011680" y="33900541"/>
            <a:ext cx="6583680" cy="1947333"/>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384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
          <p:cNvSpPr txBox="1">
            <a:spLocks noGrp="1"/>
          </p:cNvSpPr>
          <p:nvPr>
            <p:ph type="ftr" idx="11"/>
          </p:nvPr>
        </p:nvSpPr>
        <p:spPr>
          <a:xfrm>
            <a:off x="9692640" y="33900541"/>
            <a:ext cx="9875520" cy="1947333"/>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384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
          <p:cNvSpPr txBox="1">
            <a:spLocks noGrp="1"/>
          </p:cNvSpPr>
          <p:nvPr>
            <p:ph type="sldNum" idx="12"/>
          </p:nvPr>
        </p:nvSpPr>
        <p:spPr>
          <a:xfrm>
            <a:off x="20665441" y="33900541"/>
            <a:ext cx="6583680" cy="1947333"/>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3840" b="0" i="0" u="none" strike="noStrike" cap="none">
                <a:solidFill>
                  <a:srgbClr val="888888"/>
                </a:solidFill>
                <a:latin typeface="Calibri"/>
                <a:ea typeface="Calibri"/>
                <a:cs typeface="Calibri"/>
                <a:sym typeface="Calibri"/>
              </a:defRPr>
            </a:lvl1pPr>
            <a:lvl2pPr marL="0" marR="0" lvl="1" indent="0" algn="r" rtl="0">
              <a:spcBef>
                <a:spcPts val="0"/>
              </a:spcBef>
              <a:buNone/>
              <a:defRPr sz="3840" b="0" i="0" u="none" strike="noStrike" cap="none">
                <a:solidFill>
                  <a:srgbClr val="888888"/>
                </a:solidFill>
                <a:latin typeface="Calibri"/>
                <a:ea typeface="Calibri"/>
                <a:cs typeface="Calibri"/>
                <a:sym typeface="Calibri"/>
              </a:defRPr>
            </a:lvl2pPr>
            <a:lvl3pPr marL="0" marR="0" lvl="2" indent="0" algn="r" rtl="0">
              <a:spcBef>
                <a:spcPts val="0"/>
              </a:spcBef>
              <a:buNone/>
              <a:defRPr sz="3840" b="0" i="0" u="none" strike="noStrike" cap="none">
                <a:solidFill>
                  <a:srgbClr val="888888"/>
                </a:solidFill>
                <a:latin typeface="Calibri"/>
                <a:ea typeface="Calibri"/>
                <a:cs typeface="Calibri"/>
                <a:sym typeface="Calibri"/>
              </a:defRPr>
            </a:lvl3pPr>
            <a:lvl4pPr marL="0" marR="0" lvl="3" indent="0" algn="r" rtl="0">
              <a:spcBef>
                <a:spcPts val="0"/>
              </a:spcBef>
              <a:buNone/>
              <a:defRPr sz="3840" b="0" i="0" u="none" strike="noStrike" cap="none">
                <a:solidFill>
                  <a:srgbClr val="888888"/>
                </a:solidFill>
                <a:latin typeface="Calibri"/>
                <a:ea typeface="Calibri"/>
                <a:cs typeface="Calibri"/>
                <a:sym typeface="Calibri"/>
              </a:defRPr>
            </a:lvl4pPr>
            <a:lvl5pPr marL="0" marR="0" lvl="4" indent="0" algn="r" rtl="0">
              <a:spcBef>
                <a:spcPts val="0"/>
              </a:spcBef>
              <a:buNone/>
              <a:defRPr sz="3840" b="0" i="0" u="none" strike="noStrike" cap="none">
                <a:solidFill>
                  <a:srgbClr val="888888"/>
                </a:solidFill>
                <a:latin typeface="Calibri"/>
                <a:ea typeface="Calibri"/>
                <a:cs typeface="Calibri"/>
                <a:sym typeface="Calibri"/>
              </a:defRPr>
            </a:lvl5pPr>
            <a:lvl6pPr marL="0" marR="0" lvl="5" indent="0" algn="r" rtl="0">
              <a:spcBef>
                <a:spcPts val="0"/>
              </a:spcBef>
              <a:buNone/>
              <a:defRPr sz="3840" b="0" i="0" u="none" strike="noStrike" cap="none">
                <a:solidFill>
                  <a:srgbClr val="888888"/>
                </a:solidFill>
                <a:latin typeface="Calibri"/>
                <a:ea typeface="Calibri"/>
                <a:cs typeface="Calibri"/>
                <a:sym typeface="Calibri"/>
              </a:defRPr>
            </a:lvl6pPr>
            <a:lvl7pPr marL="0" marR="0" lvl="6" indent="0" algn="r" rtl="0">
              <a:spcBef>
                <a:spcPts val="0"/>
              </a:spcBef>
              <a:buNone/>
              <a:defRPr sz="3840" b="0" i="0" u="none" strike="noStrike" cap="none">
                <a:solidFill>
                  <a:srgbClr val="888888"/>
                </a:solidFill>
                <a:latin typeface="Calibri"/>
                <a:ea typeface="Calibri"/>
                <a:cs typeface="Calibri"/>
                <a:sym typeface="Calibri"/>
              </a:defRPr>
            </a:lvl7pPr>
            <a:lvl8pPr marL="0" marR="0" lvl="7" indent="0" algn="r" rtl="0">
              <a:spcBef>
                <a:spcPts val="0"/>
              </a:spcBef>
              <a:buNone/>
              <a:defRPr sz="3840" b="0" i="0" u="none" strike="noStrike" cap="none">
                <a:solidFill>
                  <a:srgbClr val="888888"/>
                </a:solidFill>
                <a:latin typeface="Calibri"/>
                <a:ea typeface="Calibri"/>
                <a:cs typeface="Calibri"/>
                <a:sym typeface="Calibri"/>
              </a:defRPr>
            </a:lvl8pPr>
            <a:lvl9pPr marL="0" marR="0" lvl="8" indent="0" algn="r" rtl="0">
              <a:spcBef>
                <a:spcPts val="0"/>
              </a:spcBef>
              <a:buNone/>
              <a:defRPr sz="384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
        <p:cNvGrpSpPr/>
        <p:nvPr/>
      </p:nvGrpSpPr>
      <p:grpSpPr>
        <a:xfrm>
          <a:off x="0" y="0"/>
          <a:ext cx="0" cy="0"/>
          <a:chOff x="0" y="0"/>
          <a:chExt cx="0" cy="0"/>
        </a:xfrm>
      </p:grpSpPr>
      <p:sp>
        <p:nvSpPr>
          <p:cNvPr id="89" name="Google Shape;89;p1"/>
          <p:cNvSpPr/>
          <p:nvPr/>
        </p:nvSpPr>
        <p:spPr>
          <a:xfrm>
            <a:off x="323900" y="21254625"/>
            <a:ext cx="14006400" cy="10471800"/>
          </a:xfrm>
          <a:prstGeom prst="roundRect">
            <a:avLst>
              <a:gd name="adj" fmla="val 5752"/>
            </a:avLst>
          </a:prstGeom>
          <a:solidFill>
            <a:schemeClr val="lt1"/>
          </a:solidFill>
          <a:ln w="12700" cap="flat" cmpd="sng">
            <a:solidFill>
              <a:srgbClr val="6121AF"/>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0" name="Google Shape;90;p1"/>
          <p:cNvSpPr/>
          <p:nvPr/>
        </p:nvSpPr>
        <p:spPr>
          <a:xfrm>
            <a:off x="247695" y="13279020"/>
            <a:ext cx="14127266" cy="7047206"/>
          </a:xfrm>
          <a:prstGeom prst="roundRect">
            <a:avLst>
              <a:gd name="adj" fmla="val 5752"/>
            </a:avLst>
          </a:prstGeom>
          <a:solidFill>
            <a:schemeClr val="lt1"/>
          </a:solidFill>
          <a:ln w="12700" cap="flat" cmpd="sng">
            <a:solidFill>
              <a:srgbClr val="6121AF"/>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1" name="Google Shape;91;p1"/>
          <p:cNvSpPr/>
          <p:nvPr/>
        </p:nvSpPr>
        <p:spPr>
          <a:xfrm>
            <a:off x="276967" y="6654800"/>
            <a:ext cx="14127266" cy="5686722"/>
          </a:xfrm>
          <a:prstGeom prst="roundRect">
            <a:avLst>
              <a:gd name="adj" fmla="val 5752"/>
            </a:avLst>
          </a:prstGeom>
          <a:solidFill>
            <a:schemeClr val="lt1"/>
          </a:solidFill>
          <a:ln w="12700" cap="flat" cmpd="sng">
            <a:solidFill>
              <a:srgbClr val="6121AF"/>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just"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2" name="Google Shape;92;p1" descr="Purple Header Bar"/>
          <p:cNvSpPr/>
          <p:nvPr/>
        </p:nvSpPr>
        <p:spPr>
          <a:xfrm>
            <a:off x="0" y="50800"/>
            <a:ext cx="29260800" cy="5291962"/>
          </a:xfrm>
          <a:prstGeom prst="rect">
            <a:avLst/>
          </a:prstGeom>
          <a:solidFill>
            <a:srgbClr val="6121A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chemeClr val="lt1"/>
              </a:solidFill>
              <a:latin typeface="Calibri"/>
              <a:ea typeface="Calibri"/>
              <a:cs typeface="Calibri"/>
              <a:sym typeface="Calibri"/>
            </a:endParaRPr>
          </a:p>
        </p:txBody>
      </p:sp>
      <p:pic>
        <p:nvPicPr>
          <p:cNvPr id="93" name="Google Shape;93;p1" descr="White block W"/>
          <p:cNvPicPr preferRelativeResize="0"/>
          <p:nvPr/>
        </p:nvPicPr>
        <p:blipFill rotWithShape="1">
          <a:blip r:embed="rId3">
            <a:alphaModFix/>
          </a:blip>
          <a:srcRect/>
          <a:stretch/>
        </p:blipFill>
        <p:spPr>
          <a:xfrm>
            <a:off x="24848481" y="435374"/>
            <a:ext cx="3839264" cy="2584685"/>
          </a:xfrm>
          <a:prstGeom prst="rect">
            <a:avLst/>
          </a:prstGeom>
          <a:noFill/>
          <a:ln>
            <a:noFill/>
          </a:ln>
        </p:spPr>
      </p:pic>
      <p:sp>
        <p:nvSpPr>
          <p:cNvPr id="94" name="Google Shape;94;p1"/>
          <p:cNvSpPr txBox="1"/>
          <p:nvPr/>
        </p:nvSpPr>
        <p:spPr>
          <a:xfrm>
            <a:off x="1072343" y="4270749"/>
            <a:ext cx="20922343"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b="0" i="0" u="none" strike="noStrike" cap="none">
                <a:solidFill>
                  <a:srgbClr val="FFFFFF"/>
                </a:solidFill>
                <a:latin typeface="Calibri"/>
                <a:ea typeface="Calibri"/>
                <a:cs typeface="Calibri"/>
                <a:sym typeface="Calibri"/>
              </a:rPr>
              <a:t>Tsung Da Kuo, Yu Miyashita, Xiaodong Nian</a:t>
            </a:r>
            <a:endParaRPr sz="5400">
              <a:solidFill>
                <a:srgbClr val="FFFFFF"/>
              </a:solidFill>
              <a:latin typeface="Calibri"/>
              <a:ea typeface="Calibri"/>
              <a:cs typeface="Calibri"/>
              <a:sym typeface="Calibri"/>
            </a:endParaRPr>
          </a:p>
        </p:txBody>
      </p:sp>
      <p:pic>
        <p:nvPicPr>
          <p:cNvPr id="95" name="Google Shape;95;p1" descr="White University of Washington wordmark"/>
          <p:cNvPicPr preferRelativeResize="0"/>
          <p:nvPr/>
        </p:nvPicPr>
        <p:blipFill rotWithShape="1">
          <a:blip r:embed="rId4">
            <a:alphaModFix/>
          </a:blip>
          <a:srcRect/>
          <a:stretch/>
        </p:blipFill>
        <p:spPr>
          <a:xfrm>
            <a:off x="573055" y="468854"/>
            <a:ext cx="7508608" cy="495444"/>
          </a:xfrm>
          <a:prstGeom prst="rect">
            <a:avLst/>
          </a:prstGeom>
          <a:noFill/>
          <a:ln>
            <a:noFill/>
          </a:ln>
        </p:spPr>
      </p:pic>
      <p:sp>
        <p:nvSpPr>
          <p:cNvPr id="96" name="Google Shape;96;p1"/>
          <p:cNvSpPr txBox="1"/>
          <p:nvPr/>
        </p:nvSpPr>
        <p:spPr>
          <a:xfrm>
            <a:off x="2610197" y="2474528"/>
            <a:ext cx="30084600" cy="17070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FFFFFF"/>
              </a:buClr>
              <a:buSzPts val="9600"/>
              <a:buFont typeface="Calibri"/>
              <a:buNone/>
            </a:pPr>
            <a:r>
              <a:rPr lang="en-US" sz="9600" b="1" u="none">
                <a:solidFill>
                  <a:srgbClr val="FFFFFF"/>
                </a:solidFill>
                <a:latin typeface="Calibri"/>
                <a:ea typeface="Calibri"/>
                <a:cs typeface="Calibri"/>
                <a:sym typeface="Calibri"/>
              </a:rPr>
              <a:t>Human Facial Recognition </a:t>
            </a:r>
            <a:endParaRPr sz="9600" b="1" u="none">
              <a:solidFill>
                <a:srgbClr val="FFFFFF"/>
              </a:solidFill>
              <a:latin typeface="Calibri"/>
              <a:ea typeface="Calibri"/>
              <a:cs typeface="Calibri"/>
              <a:sym typeface="Calibri"/>
            </a:endParaRPr>
          </a:p>
          <a:p>
            <a:pPr marL="0" marR="0" lvl="0" indent="0" algn="l" rtl="0">
              <a:lnSpc>
                <a:spcPct val="90000"/>
              </a:lnSpc>
              <a:spcBef>
                <a:spcPts val="0"/>
              </a:spcBef>
              <a:spcAft>
                <a:spcPts val="0"/>
              </a:spcAft>
              <a:buClr>
                <a:srgbClr val="FFFFFF"/>
              </a:buClr>
              <a:buSzPts val="9600"/>
              <a:buFont typeface="Calibri"/>
              <a:buNone/>
            </a:pPr>
            <a:r>
              <a:rPr lang="en-US" sz="9600" b="1" u="none">
                <a:solidFill>
                  <a:srgbClr val="FFFFFF"/>
                </a:solidFill>
                <a:latin typeface="Calibri"/>
                <a:ea typeface="Calibri"/>
                <a:cs typeface="Calibri"/>
                <a:sym typeface="Calibri"/>
              </a:rPr>
              <a:t>																		for Individual Identification</a:t>
            </a:r>
            <a:endParaRPr sz="9600" b="1" u="none">
              <a:solidFill>
                <a:srgbClr val="FFFFFF"/>
              </a:solidFill>
              <a:latin typeface="Encode Sans Black"/>
              <a:ea typeface="Encode Sans Black"/>
              <a:cs typeface="Encode Sans Black"/>
              <a:sym typeface="Encode Sans Black"/>
            </a:endParaRPr>
          </a:p>
        </p:txBody>
      </p:sp>
      <p:sp>
        <p:nvSpPr>
          <p:cNvPr id="97" name="Google Shape;97;p1"/>
          <p:cNvSpPr txBox="1"/>
          <p:nvPr/>
        </p:nvSpPr>
        <p:spPr>
          <a:xfrm>
            <a:off x="649255" y="7102516"/>
            <a:ext cx="13558057" cy="501675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4000">
                <a:solidFill>
                  <a:schemeClr val="dk1"/>
                </a:solidFill>
                <a:latin typeface="Calibri"/>
                <a:ea typeface="Calibri"/>
                <a:cs typeface="Calibri"/>
                <a:sym typeface="Calibri"/>
              </a:rPr>
              <a:t>We detect and recognize faces from the input images and show predicted labels and bounding box on the image as output. We carry out computational works by following the steps described below: </a:t>
            </a:r>
            <a:endParaRPr/>
          </a:p>
          <a:p>
            <a:pPr marL="0" marR="0" lvl="0" indent="0" algn="just" rtl="0">
              <a:spcBef>
                <a:spcPts val="0"/>
              </a:spcBef>
              <a:spcAft>
                <a:spcPts val="0"/>
              </a:spcAft>
              <a:buNone/>
            </a:pPr>
            <a:r>
              <a:rPr lang="en-US" sz="4000">
                <a:solidFill>
                  <a:schemeClr val="dk1"/>
                </a:solidFill>
                <a:latin typeface="Calibri"/>
                <a:ea typeface="Calibri"/>
                <a:cs typeface="Calibri"/>
                <a:sym typeface="Calibri"/>
              </a:rPr>
              <a:t>1. Facial detection</a:t>
            </a:r>
            <a:endParaRPr/>
          </a:p>
          <a:p>
            <a:pPr marL="0" marR="0" lvl="0" indent="0" algn="just" rtl="0">
              <a:spcBef>
                <a:spcPts val="0"/>
              </a:spcBef>
              <a:spcAft>
                <a:spcPts val="0"/>
              </a:spcAft>
              <a:buNone/>
            </a:pPr>
            <a:r>
              <a:rPr lang="en-US" sz="4000">
                <a:solidFill>
                  <a:schemeClr val="dk1"/>
                </a:solidFill>
                <a:latin typeface="Calibri"/>
                <a:ea typeface="Calibri"/>
                <a:cs typeface="Calibri"/>
                <a:sym typeface="Calibri"/>
              </a:rPr>
              <a:t>2. Facial recognition</a:t>
            </a:r>
            <a:endParaRPr/>
          </a:p>
          <a:p>
            <a:pPr marL="0" marR="0" lvl="0" indent="0" algn="just" rtl="0">
              <a:spcBef>
                <a:spcPts val="0"/>
              </a:spcBef>
              <a:spcAft>
                <a:spcPts val="0"/>
              </a:spcAft>
              <a:buNone/>
            </a:pPr>
            <a:r>
              <a:rPr lang="en-US" sz="4000">
                <a:solidFill>
                  <a:schemeClr val="dk1"/>
                </a:solidFill>
                <a:latin typeface="Calibri"/>
                <a:ea typeface="Calibri"/>
                <a:cs typeface="Calibri"/>
                <a:sym typeface="Calibri"/>
              </a:rPr>
              <a:t>3. Show the bounding box on the image</a:t>
            </a:r>
            <a:endParaRPr/>
          </a:p>
          <a:p>
            <a:pPr marL="0" marR="0" lvl="0" indent="0" algn="just" rtl="0">
              <a:spcBef>
                <a:spcPts val="0"/>
              </a:spcBef>
              <a:spcAft>
                <a:spcPts val="0"/>
              </a:spcAft>
              <a:buNone/>
            </a:pPr>
            <a:r>
              <a:rPr lang="en-US" sz="4000">
                <a:solidFill>
                  <a:schemeClr val="dk1"/>
                </a:solidFill>
                <a:latin typeface="Calibri"/>
                <a:ea typeface="Calibri"/>
                <a:cs typeface="Calibri"/>
                <a:sym typeface="Calibri"/>
              </a:rPr>
              <a:t>4. Show the labels on the image </a:t>
            </a:r>
            <a:endParaRPr/>
          </a:p>
        </p:txBody>
      </p:sp>
      <p:sp>
        <p:nvSpPr>
          <p:cNvPr id="98" name="Google Shape;98;p1"/>
          <p:cNvSpPr/>
          <p:nvPr/>
        </p:nvSpPr>
        <p:spPr>
          <a:xfrm>
            <a:off x="573055" y="5927352"/>
            <a:ext cx="4071692" cy="1015663"/>
          </a:xfrm>
          <a:prstGeom prst="rect">
            <a:avLst/>
          </a:prstGeom>
          <a:solidFill>
            <a:schemeClr val="lt1"/>
          </a:solidFill>
          <a:ln w="9525" cap="flat" cmpd="sng">
            <a:solidFill>
              <a:srgbClr val="6121A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6000">
                <a:solidFill>
                  <a:srgbClr val="6121AF"/>
                </a:solidFill>
                <a:latin typeface="Calibri"/>
                <a:ea typeface="Calibri"/>
                <a:cs typeface="Calibri"/>
                <a:sym typeface="Calibri"/>
              </a:rPr>
              <a:t>Introduction</a:t>
            </a:r>
            <a:endParaRPr/>
          </a:p>
        </p:txBody>
      </p:sp>
      <p:sp>
        <p:nvSpPr>
          <p:cNvPr id="99" name="Google Shape;99;p1"/>
          <p:cNvSpPr/>
          <p:nvPr/>
        </p:nvSpPr>
        <p:spPr>
          <a:xfrm>
            <a:off x="14757425" y="24853762"/>
            <a:ext cx="14283600" cy="6034821"/>
          </a:xfrm>
          <a:prstGeom prst="roundRect">
            <a:avLst>
              <a:gd name="adj" fmla="val 5752"/>
            </a:avLst>
          </a:prstGeom>
          <a:solidFill>
            <a:schemeClr val="lt1"/>
          </a:solidFill>
          <a:ln w="12700" cap="flat" cmpd="sng">
            <a:solidFill>
              <a:srgbClr val="6121AF"/>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 name="Google Shape;100;p1"/>
          <p:cNvSpPr txBox="1"/>
          <p:nvPr/>
        </p:nvSpPr>
        <p:spPr>
          <a:xfrm>
            <a:off x="15029192" y="25463966"/>
            <a:ext cx="13658554" cy="501671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4000" dirty="0">
                <a:solidFill>
                  <a:schemeClr val="dk1"/>
                </a:solidFill>
                <a:latin typeface="Calibri"/>
                <a:ea typeface="Calibri"/>
                <a:cs typeface="Calibri"/>
                <a:sym typeface="Calibri"/>
              </a:rPr>
              <a:t>In this project, we demonstrate that combining facial detection algorithm and recognition model into a complete program that is capable to label the faces and their names on the input images. Our simulation results demonstrate the program definitely shows a certain degree of intelligence to detect and recognize human faces after trained. The face detection algorithm can correctly detect most faces facing the camera in the image and CNN models are around 90% accurate to identify the faces.</a:t>
            </a:r>
            <a:endParaRPr dirty="0"/>
          </a:p>
        </p:txBody>
      </p:sp>
      <p:sp>
        <p:nvSpPr>
          <p:cNvPr id="101" name="Google Shape;101;p1"/>
          <p:cNvSpPr/>
          <p:nvPr/>
        </p:nvSpPr>
        <p:spPr>
          <a:xfrm>
            <a:off x="15330455" y="24202515"/>
            <a:ext cx="3158700" cy="1015800"/>
          </a:xfrm>
          <a:prstGeom prst="rect">
            <a:avLst/>
          </a:prstGeom>
          <a:solidFill>
            <a:schemeClr val="lt1"/>
          </a:solidFill>
          <a:ln w="9525" cap="flat" cmpd="sng">
            <a:solidFill>
              <a:srgbClr val="6121A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6000">
                <a:solidFill>
                  <a:srgbClr val="6121AF"/>
                </a:solidFill>
                <a:latin typeface="Calibri"/>
                <a:ea typeface="Calibri"/>
                <a:cs typeface="Calibri"/>
                <a:sym typeface="Calibri"/>
              </a:rPr>
              <a:t>Summary</a:t>
            </a:r>
            <a:endParaRPr/>
          </a:p>
        </p:txBody>
      </p:sp>
      <p:sp>
        <p:nvSpPr>
          <p:cNvPr id="102" name="Google Shape;102;p1"/>
          <p:cNvSpPr/>
          <p:nvPr/>
        </p:nvSpPr>
        <p:spPr>
          <a:xfrm>
            <a:off x="14761250" y="31775400"/>
            <a:ext cx="14283600" cy="4470300"/>
          </a:xfrm>
          <a:prstGeom prst="roundRect">
            <a:avLst>
              <a:gd name="adj" fmla="val 5752"/>
            </a:avLst>
          </a:prstGeom>
          <a:solidFill>
            <a:schemeClr val="lt1"/>
          </a:solidFill>
          <a:ln w="12700" cap="flat" cmpd="sng">
            <a:solidFill>
              <a:srgbClr val="6121AF"/>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 name="Google Shape;103;p1"/>
          <p:cNvSpPr txBox="1"/>
          <p:nvPr/>
        </p:nvSpPr>
        <p:spPr>
          <a:xfrm>
            <a:off x="15047425" y="32223116"/>
            <a:ext cx="13993487" cy="3662501"/>
          </a:xfrm>
          <a:prstGeom prst="rect">
            <a:avLst/>
          </a:prstGeom>
          <a:noFill/>
          <a:ln>
            <a:noFill/>
          </a:ln>
        </p:spPr>
        <p:txBody>
          <a:bodyPr spcFirstLastPara="1" wrap="square" lIns="91425" tIns="45700" rIns="91425" bIns="45700" anchor="t" anchorCtr="0">
            <a:spAutoFit/>
          </a:bodyPr>
          <a:lstStyle/>
          <a:p>
            <a:pPr marL="449263" marR="0" lvl="0" indent="-449263" algn="l" rtl="0">
              <a:spcBef>
                <a:spcPts val="0"/>
              </a:spcBef>
              <a:spcAft>
                <a:spcPts val="0"/>
              </a:spcAft>
              <a:buNone/>
            </a:pPr>
            <a:r>
              <a:rPr lang="en-US" sz="4000" dirty="0">
                <a:solidFill>
                  <a:schemeClr val="dk1"/>
                </a:solidFill>
                <a:latin typeface="Calibri" panose="020F0502020204030204" pitchFamily="34" charset="0"/>
                <a:ea typeface="Calibri"/>
                <a:cs typeface="Calibri" panose="020F0502020204030204" pitchFamily="34" charset="0"/>
                <a:sym typeface="Calibri"/>
              </a:rPr>
              <a:t>1."Keras Documentation“</a:t>
            </a:r>
            <a:r>
              <a:rPr lang="en-US" dirty="0">
                <a:latin typeface="Calibri" panose="020F0502020204030204" pitchFamily="34" charset="0"/>
                <a:ea typeface="Calibri"/>
                <a:cs typeface="Calibri" panose="020F0502020204030204" pitchFamily="34" charset="0"/>
              </a:rPr>
              <a:t> </a:t>
            </a:r>
            <a:r>
              <a:rPr lang="en-US" sz="4000" dirty="0">
                <a:solidFill>
                  <a:schemeClr val="dk1"/>
                </a:solidFill>
                <a:latin typeface="Calibri" panose="020F0502020204030204" pitchFamily="34" charset="0"/>
                <a:ea typeface="Calibri"/>
                <a:cs typeface="Calibri" panose="020F0502020204030204" pitchFamily="34" charset="0"/>
                <a:sym typeface="Calibri"/>
              </a:rPr>
              <a:t>URL : https://keras.io/</a:t>
            </a:r>
            <a:endParaRPr dirty="0">
              <a:latin typeface="Calibri" panose="020F0502020204030204" pitchFamily="34" charset="0"/>
              <a:cs typeface="Calibri" panose="020F0502020204030204" pitchFamily="34" charset="0"/>
            </a:endParaRPr>
          </a:p>
          <a:p>
            <a:pPr marL="449263" marR="0" lvl="0" indent="-449263" algn="l" rtl="0">
              <a:spcBef>
                <a:spcPts val="0"/>
              </a:spcBef>
              <a:spcAft>
                <a:spcPts val="0"/>
              </a:spcAft>
              <a:buNone/>
            </a:pPr>
            <a:r>
              <a:rPr lang="en-US" sz="4000" dirty="0">
                <a:solidFill>
                  <a:schemeClr val="dk1"/>
                </a:solidFill>
                <a:latin typeface="Calibri" panose="020F0502020204030204" pitchFamily="34" charset="0"/>
                <a:ea typeface="Calibri"/>
                <a:cs typeface="Calibri" panose="020F0502020204030204" pitchFamily="34" charset="0"/>
                <a:sym typeface="Calibri"/>
              </a:rPr>
              <a:t>2."Semi-supervised Learning with Constraints for Person   Identification in Multimedia Data”, University of Toronto.  </a:t>
            </a:r>
            <a:br>
              <a:rPr lang="en-US" sz="4000" dirty="0">
                <a:solidFill>
                  <a:schemeClr val="dk1"/>
                </a:solidFill>
                <a:latin typeface="Calibri" panose="020F0502020204030204" pitchFamily="34" charset="0"/>
                <a:ea typeface="Calibri"/>
                <a:cs typeface="Calibri" panose="020F0502020204030204" pitchFamily="34" charset="0"/>
                <a:sym typeface="Calibri"/>
              </a:rPr>
            </a:br>
            <a:r>
              <a:rPr lang="en-US" sz="4000" dirty="0">
                <a:solidFill>
                  <a:schemeClr val="dk1"/>
                </a:solidFill>
                <a:latin typeface="Calibri" panose="020F0502020204030204" pitchFamily="34" charset="0"/>
                <a:ea typeface="Calibri"/>
                <a:cs typeface="Calibri" panose="020F0502020204030204" pitchFamily="34" charset="0"/>
                <a:sym typeface="Calibri"/>
              </a:rPr>
              <a:t>URL:</a:t>
            </a:r>
            <a:r>
              <a:rPr lang="en-US" sz="3600" dirty="0">
                <a:solidFill>
                  <a:schemeClr val="dk1"/>
                </a:solidFill>
                <a:latin typeface="Calibri" panose="020F0502020204030204" pitchFamily="34" charset="0"/>
                <a:cs typeface="Calibri" panose="020F0502020204030204" pitchFamily="34" charset="0"/>
              </a:rPr>
              <a:t>https://cvhci.anthropomatik.kit.edu/~baeuml/publications/semi-supervised-learning-with-constraints-for-person-identification-in-multimedia-data/</a:t>
            </a:r>
            <a:endParaRPr sz="3000" dirty="0">
              <a:solidFill>
                <a:schemeClr val="dk1"/>
              </a:solidFill>
              <a:latin typeface="Calibri" panose="020F0502020204030204" pitchFamily="34" charset="0"/>
              <a:ea typeface="Calibri"/>
              <a:cs typeface="Calibri" panose="020F0502020204030204" pitchFamily="34" charset="0"/>
              <a:sym typeface="Calibri"/>
            </a:endParaRPr>
          </a:p>
        </p:txBody>
      </p:sp>
      <p:sp>
        <p:nvSpPr>
          <p:cNvPr id="104" name="Google Shape;104;p1"/>
          <p:cNvSpPr/>
          <p:nvPr/>
        </p:nvSpPr>
        <p:spPr>
          <a:xfrm>
            <a:off x="15406650" y="31047950"/>
            <a:ext cx="3839400" cy="1015800"/>
          </a:xfrm>
          <a:prstGeom prst="rect">
            <a:avLst/>
          </a:prstGeom>
          <a:solidFill>
            <a:schemeClr val="lt1"/>
          </a:solidFill>
          <a:ln w="9525" cap="flat" cmpd="sng">
            <a:solidFill>
              <a:srgbClr val="6121A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6000">
                <a:solidFill>
                  <a:srgbClr val="6121AF"/>
                </a:solidFill>
                <a:latin typeface="Calibri"/>
                <a:ea typeface="Calibri"/>
                <a:cs typeface="Calibri"/>
                <a:sym typeface="Calibri"/>
              </a:rPr>
              <a:t>References</a:t>
            </a:r>
            <a:endParaRPr/>
          </a:p>
        </p:txBody>
      </p:sp>
      <p:sp>
        <p:nvSpPr>
          <p:cNvPr id="105" name="Google Shape;105;p1"/>
          <p:cNvSpPr txBox="1"/>
          <p:nvPr/>
        </p:nvSpPr>
        <p:spPr>
          <a:xfrm>
            <a:off x="592969" y="13726738"/>
            <a:ext cx="13558057" cy="317009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4000">
                <a:solidFill>
                  <a:schemeClr val="dk1"/>
                </a:solidFill>
                <a:latin typeface="Calibri"/>
                <a:ea typeface="Calibri"/>
                <a:cs typeface="Calibri"/>
                <a:sym typeface="Calibri"/>
              </a:rPr>
              <a:t>We use the CNN(Convolutional Neural Networks) structure to train the model with approximate 5700 images from LFW dataset to obtain a better result in detecting faces. Furthermore, we also successfully crop the image from our own dataset just to the face and draw the bounding box just to the face as well.</a:t>
            </a:r>
            <a:endParaRPr/>
          </a:p>
        </p:txBody>
      </p:sp>
      <p:sp>
        <p:nvSpPr>
          <p:cNvPr id="106" name="Google Shape;106;p1"/>
          <p:cNvSpPr/>
          <p:nvPr/>
        </p:nvSpPr>
        <p:spPr>
          <a:xfrm>
            <a:off x="543783" y="12551573"/>
            <a:ext cx="4824398" cy="1015663"/>
          </a:xfrm>
          <a:prstGeom prst="rect">
            <a:avLst/>
          </a:prstGeom>
          <a:solidFill>
            <a:schemeClr val="lt1"/>
          </a:solidFill>
          <a:ln w="9525" cap="flat" cmpd="sng">
            <a:solidFill>
              <a:srgbClr val="6121A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6000">
                <a:solidFill>
                  <a:srgbClr val="6121AF"/>
                </a:solidFill>
                <a:latin typeface="Calibri"/>
                <a:ea typeface="Calibri"/>
                <a:cs typeface="Calibri"/>
                <a:sym typeface="Calibri"/>
              </a:rPr>
              <a:t>Face Detection</a:t>
            </a:r>
            <a:endParaRPr/>
          </a:p>
        </p:txBody>
      </p:sp>
      <p:sp>
        <p:nvSpPr>
          <p:cNvPr id="107" name="Google Shape;107;p1"/>
          <p:cNvSpPr txBox="1"/>
          <p:nvPr/>
        </p:nvSpPr>
        <p:spPr>
          <a:xfrm>
            <a:off x="585958" y="21528984"/>
            <a:ext cx="13558057" cy="563231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4000">
                <a:solidFill>
                  <a:schemeClr val="dk1"/>
                </a:solidFill>
                <a:latin typeface="Calibri"/>
                <a:ea typeface="Calibri"/>
                <a:cs typeface="Calibri"/>
                <a:sym typeface="Calibri"/>
              </a:rPr>
              <a:t>We aim to perform facial recognition by using Keras</a:t>
            </a:r>
            <a:r>
              <a:rPr lang="en-US" sz="4000" baseline="30000">
                <a:solidFill>
                  <a:schemeClr val="dk1"/>
                </a:solidFill>
                <a:latin typeface="Calibri"/>
                <a:ea typeface="Calibri"/>
                <a:cs typeface="Calibri"/>
                <a:sym typeface="Calibri"/>
              </a:rPr>
              <a:t>(1)</a:t>
            </a:r>
            <a:r>
              <a:rPr lang="en-US" sz="4000">
                <a:solidFill>
                  <a:schemeClr val="dk1"/>
                </a:solidFill>
                <a:latin typeface="Calibri"/>
                <a:ea typeface="Calibri"/>
                <a:cs typeface="Calibri"/>
                <a:sym typeface="Calibri"/>
              </a:rPr>
              <a:t> computation.　Approximately 200 images for training and 70 images for testing are prepared beforehand. The details of the data are as follows:</a:t>
            </a:r>
            <a:endParaRPr/>
          </a:p>
          <a:p>
            <a:pPr marL="571500" marR="0" lvl="0" indent="-571500" algn="just" rtl="0">
              <a:spcBef>
                <a:spcPts val="0"/>
              </a:spcBef>
              <a:spcAft>
                <a:spcPts val="0"/>
              </a:spcAft>
              <a:buClr>
                <a:schemeClr val="dk1"/>
              </a:buClr>
              <a:buSzPts val="4000"/>
              <a:buFont typeface="Arial"/>
              <a:buChar char="•"/>
            </a:pPr>
            <a:r>
              <a:rPr lang="en-US" sz="4000">
                <a:solidFill>
                  <a:schemeClr val="dk1"/>
                </a:solidFill>
                <a:latin typeface="Calibri"/>
                <a:ea typeface="Calibri"/>
                <a:cs typeface="Calibri"/>
                <a:sym typeface="Calibri"/>
              </a:rPr>
              <a:t>Number of individuals : 7</a:t>
            </a:r>
            <a:endParaRPr/>
          </a:p>
          <a:p>
            <a:pPr marL="571500" marR="0" lvl="0" indent="-571500" algn="just" rtl="0">
              <a:spcBef>
                <a:spcPts val="0"/>
              </a:spcBef>
              <a:spcAft>
                <a:spcPts val="0"/>
              </a:spcAft>
              <a:buClr>
                <a:schemeClr val="dk1"/>
              </a:buClr>
              <a:buSzPts val="4000"/>
              <a:buFont typeface="Arial"/>
              <a:buChar char="•"/>
            </a:pPr>
            <a:r>
              <a:rPr lang="en-US" sz="4000">
                <a:solidFill>
                  <a:schemeClr val="dk1"/>
                </a:solidFill>
                <a:latin typeface="Calibri"/>
                <a:ea typeface="Calibri"/>
                <a:cs typeface="Calibri"/>
                <a:sym typeface="Calibri"/>
              </a:rPr>
              <a:t>Train data : 192</a:t>
            </a:r>
            <a:endParaRPr/>
          </a:p>
          <a:p>
            <a:pPr marL="571500" marR="0" lvl="0" indent="-571500" algn="just" rtl="0">
              <a:spcBef>
                <a:spcPts val="0"/>
              </a:spcBef>
              <a:spcAft>
                <a:spcPts val="0"/>
              </a:spcAft>
              <a:buClr>
                <a:schemeClr val="dk1"/>
              </a:buClr>
              <a:buSzPts val="4000"/>
              <a:buFont typeface="Arial"/>
              <a:buChar char="•"/>
            </a:pPr>
            <a:r>
              <a:rPr lang="en-US" sz="4000">
                <a:solidFill>
                  <a:schemeClr val="dk1"/>
                </a:solidFill>
                <a:latin typeface="Calibri"/>
                <a:ea typeface="Calibri"/>
                <a:cs typeface="Calibri"/>
                <a:sym typeface="Calibri"/>
              </a:rPr>
              <a:t>Test data : 70 </a:t>
            </a:r>
            <a:endParaRPr/>
          </a:p>
          <a:p>
            <a:pPr marL="571500" marR="0" lvl="0" indent="-571500" algn="just" rtl="0">
              <a:spcBef>
                <a:spcPts val="0"/>
              </a:spcBef>
              <a:spcAft>
                <a:spcPts val="0"/>
              </a:spcAft>
              <a:buClr>
                <a:schemeClr val="dk1"/>
              </a:buClr>
              <a:buSzPts val="4000"/>
              <a:buFont typeface="Arial"/>
              <a:buChar char="•"/>
            </a:pPr>
            <a:r>
              <a:rPr lang="en-US" sz="4000">
                <a:solidFill>
                  <a:schemeClr val="dk1"/>
                </a:solidFill>
                <a:latin typeface="Calibri"/>
                <a:ea typeface="Calibri"/>
                <a:cs typeface="Calibri"/>
                <a:sym typeface="Calibri"/>
              </a:rPr>
              <a:t>Epoch : 10, 100, 300, 1500</a:t>
            </a:r>
            <a:endParaRPr/>
          </a:p>
          <a:p>
            <a:pPr marL="0" marR="0" lvl="0" indent="0" algn="just" rtl="0">
              <a:spcBef>
                <a:spcPts val="0"/>
              </a:spcBef>
              <a:spcAft>
                <a:spcPts val="0"/>
              </a:spcAft>
              <a:buNone/>
            </a:pPr>
            <a:endParaRPr sz="4000">
              <a:solidFill>
                <a:schemeClr val="dk1"/>
              </a:solidFill>
              <a:latin typeface="Calibri"/>
              <a:ea typeface="Calibri"/>
              <a:cs typeface="Calibri"/>
              <a:sym typeface="Calibri"/>
            </a:endParaRPr>
          </a:p>
        </p:txBody>
      </p:sp>
      <p:sp>
        <p:nvSpPr>
          <p:cNvPr id="108" name="Google Shape;108;p1"/>
          <p:cNvSpPr/>
          <p:nvPr/>
        </p:nvSpPr>
        <p:spPr>
          <a:xfrm>
            <a:off x="619983" y="20527173"/>
            <a:ext cx="5469254" cy="1015663"/>
          </a:xfrm>
          <a:prstGeom prst="rect">
            <a:avLst/>
          </a:prstGeom>
          <a:solidFill>
            <a:schemeClr val="lt1"/>
          </a:solidFill>
          <a:ln w="9525" cap="flat" cmpd="sng">
            <a:solidFill>
              <a:srgbClr val="6121A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6000">
                <a:solidFill>
                  <a:srgbClr val="6121AF"/>
                </a:solidFill>
                <a:latin typeface="Calibri"/>
                <a:ea typeface="Calibri"/>
                <a:cs typeface="Calibri"/>
                <a:sym typeface="Calibri"/>
              </a:rPr>
              <a:t>Face Recognition</a:t>
            </a:r>
            <a:endParaRPr/>
          </a:p>
        </p:txBody>
      </p:sp>
      <p:sp>
        <p:nvSpPr>
          <p:cNvPr id="109" name="Google Shape;109;p1"/>
          <p:cNvSpPr/>
          <p:nvPr/>
        </p:nvSpPr>
        <p:spPr>
          <a:xfrm>
            <a:off x="14751341" y="6771161"/>
            <a:ext cx="14283513" cy="17264406"/>
          </a:xfrm>
          <a:prstGeom prst="roundRect">
            <a:avLst>
              <a:gd name="adj" fmla="val 5752"/>
            </a:avLst>
          </a:prstGeom>
          <a:solidFill>
            <a:schemeClr val="lt1"/>
          </a:solidFill>
          <a:ln w="12700" cap="flat" cmpd="sng">
            <a:solidFill>
              <a:srgbClr val="6121AF"/>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 name="Google Shape;110;p1"/>
          <p:cNvSpPr txBox="1"/>
          <p:nvPr/>
        </p:nvSpPr>
        <p:spPr>
          <a:xfrm>
            <a:off x="15047425" y="7102535"/>
            <a:ext cx="13558200" cy="263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chemeClr val="dk1"/>
                </a:solidFill>
                <a:latin typeface="Calibri"/>
                <a:ea typeface="Calibri"/>
                <a:cs typeface="Calibri"/>
                <a:sym typeface="Calibri"/>
              </a:rPr>
              <a:t>We implement  the individual identification by combining face detection and recognition method. We create a model for each face identification and used the combined result to recognize:</a:t>
            </a:r>
            <a:endParaRPr/>
          </a:p>
        </p:txBody>
      </p:sp>
      <p:sp>
        <p:nvSpPr>
          <p:cNvPr id="111" name="Google Shape;111;p1"/>
          <p:cNvSpPr/>
          <p:nvPr/>
        </p:nvSpPr>
        <p:spPr>
          <a:xfrm>
            <a:off x="14770461" y="5963962"/>
            <a:ext cx="6617709" cy="1015663"/>
          </a:xfrm>
          <a:prstGeom prst="rect">
            <a:avLst/>
          </a:prstGeom>
          <a:solidFill>
            <a:schemeClr val="lt1"/>
          </a:solidFill>
          <a:ln w="9525" cap="flat" cmpd="sng">
            <a:solidFill>
              <a:srgbClr val="6121A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6000">
                <a:solidFill>
                  <a:srgbClr val="6121AF"/>
                </a:solidFill>
                <a:latin typeface="Calibri"/>
                <a:ea typeface="Calibri"/>
                <a:cs typeface="Calibri"/>
                <a:sym typeface="Calibri"/>
              </a:rPr>
              <a:t>Simulation &amp; Results</a:t>
            </a:r>
            <a:endParaRPr/>
          </a:p>
        </p:txBody>
      </p:sp>
      <p:sp>
        <p:nvSpPr>
          <p:cNvPr id="112" name="Google Shape;112;p1"/>
          <p:cNvSpPr txBox="1"/>
          <p:nvPr/>
        </p:nvSpPr>
        <p:spPr>
          <a:xfrm>
            <a:off x="643710" y="30939738"/>
            <a:ext cx="7298512"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a:solidFill>
                  <a:schemeClr val="dk1"/>
                </a:solidFill>
                <a:latin typeface="Calibri"/>
                <a:ea typeface="Calibri"/>
                <a:cs typeface="Calibri"/>
                <a:sym typeface="Calibri"/>
              </a:rPr>
              <a:t>Facial Recognition Program</a:t>
            </a:r>
            <a:endParaRPr/>
          </a:p>
        </p:txBody>
      </p:sp>
      <p:sp>
        <p:nvSpPr>
          <p:cNvPr id="113" name="Google Shape;113;p1"/>
          <p:cNvSpPr txBox="1"/>
          <p:nvPr/>
        </p:nvSpPr>
        <p:spPr>
          <a:xfrm>
            <a:off x="8757159" y="26703297"/>
            <a:ext cx="4555312"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a:solidFill>
                  <a:schemeClr val="dk1"/>
                </a:solidFill>
                <a:latin typeface="Calibri"/>
                <a:ea typeface="Calibri"/>
                <a:cs typeface="Calibri"/>
                <a:sym typeface="Calibri"/>
              </a:rPr>
              <a:t>Learning result</a:t>
            </a:r>
            <a:endParaRPr/>
          </a:p>
        </p:txBody>
      </p:sp>
      <p:sp>
        <p:nvSpPr>
          <p:cNvPr id="114" name="Google Shape;114;p1"/>
          <p:cNvSpPr txBox="1"/>
          <p:nvPr/>
        </p:nvSpPr>
        <p:spPr>
          <a:xfrm>
            <a:off x="8157073" y="19557717"/>
            <a:ext cx="4555312"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a:solidFill>
                  <a:schemeClr val="dk1"/>
                </a:solidFill>
                <a:latin typeface="Calibri"/>
                <a:ea typeface="Calibri"/>
                <a:cs typeface="Calibri"/>
                <a:sym typeface="Calibri"/>
              </a:rPr>
              <a:t>Cropped Image</a:t>
            </a:r>
            <a:endParaRPr/>
          </a:p>
        </p:txBody>
      </p:sp>
      <p:sp>
        <p:nvSpPr>
          <p:cNvPr id="115" name="Google Shape;115;p1"/>
          <p:cNvSpPr/>
          <p:nvPr/>
        </p:nvSpPr>
        <p:spPr>
          <a:xfrm>
            <a:off x="6639582" y="17990814"/>
            <a:ext cx="1208314" cy="707886"/>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6" name="Google Shape;116;p1"/>
          <p:cNvSpPr txBox="1"/>
          <p:nvPr/>
        </p:nvSpPr>
        <p:spPr>
          <a:xfrm>
            <a:off x="1635644" y="19578070"/>
            <a:ext cx="5469254"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a:solidFill>
                  <a:schemeClr val="dk1"/>
                </a:solidFill>
                <a:latin typeface="Calibri"/>
                <a:ea typeface="Calibri"/>
                <a:cs typeface="Calibri"/>
                <a:sym typeface="Calibri"/>
              </a:rPr>
              <a:t>Face Detection Program</a:t>
            </a:r>
            <a:endParaRPr/>
          </a:p>
        </p:txBody>
      </p:sp>
      <p:graphicFrame>
        <p:nvGraphicFramePr>
          <p:cNvPr id="117" name="Google Shape;117;p1"/>
          <p:cNvGraphicFramePr/>
          <p:nvPr/>
        </p:nvGraphicFramePr>
        <p:xfrm>
          <a:off x="8009942" y="28196253"/>
          <a:ext cx="5785425" cy="3200450"/>
        </p:xfrm>
        <a:graphic>
          <a:graphicData uri="http://schemas.openxmlformats.org/drawingml/2006/table">
            <a:tbl>
              <a:tblPr firstRow="1" bandRow="1">
                <a:noFill/>
                <a:tableStyleId>{51165614-2282-4403-8DA0-10A84F4334BA}</a:tableStyleId>
              </a:tblPr>
              <a:tblGrid>
                <a:gridCol w="2101325">
                  <a:extLst>
                    <a:ext uri="{9D8B030D-6E8A-4147-A177-3AD203B41FA5}">
                      <a16:colId xmlns:a16="http://schemas.microsoft.com/office/drawing/2014/main" val="20000"/>
                    </a:ext>
                  </a:extLst>
                </a:gridCol>
                <a:gridCol w="3684100">
                  <a:extLst>
                    <a:ext uri="{9D8B030D-6E8A-4147-A177-3AD203B41FA5}">
                      <a16:colId xmlns:a16="http://schemas.microsoft.com/office/drawing/2014/main" val="20001"/>
                    </a:ext>
                  </a:extLst>
                </a:gridCol>
              </a:tblGrid>
              <a:tr h="370850">
                <a:tc>
                  <a:txBody>
                    <a:bodyPr/>
                    <a:lstStyle/>
                    <a:p>
                      <a:pPr marL="0" marR="0" lvl="0" indent="0" algn="ctr" rtl="0">
                        <a:spcBef>
                          <a:spcPts val="0"/>
                        </a:spcBef>
                        <a:spcAft>
                          <a:spcPts val="0"/>
                        </a:spcAft>
                        <a:buNone/>
                      </a:pPr>
                      <a:r>
                        <a:rPr lang="en-US" sz="3600" u="none" strike="noStrike" cap="none"/>
                        <a:t>Epoch</a:t>
                      </a:r>
                      <a:endParaRPr sz="3600" u="none" strike="noStrike" cap="none"/>
                    </a:p>
                  </a:txBody>
                  <a:tcPr marL="91450" marR="91450" marT="45725" marB="45725"/>
                </a:tc>
                <a:tc>
                  <a:txBody>
                    <a:bodyPr/>
                    <a:lstStyle/>
                    <a:p>
                      <a:pPr marL="0" marR="0" lvl="0" indent="0" algn="ctr" rtl="0">
                        <a:spcBef>
                          <a:spcPts val="0"/>
                        </a:spcBef>
                        <a:spcAft>
                          <a:spcPts val="0"/>
                        </a:spcAft>
                        <a:buNone/>
                      </a:pPr>
                      <a:r>
                        <a:rPr lang="en-US" sz="3600" u="none" strike="noStrike" cap="none"/>
                        <a:t>Accuracy rate [%]</a:t>
                      </a:r>
                      <a:endParaRPr sz="36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r>
                        <a:rPr lang="en-US" sz="3600" u="none" strike="noStrike" cap="none"/>
                        <a:t>10</a:t>
                      </a:r>
                      <a:endParaRPr sz="3600" u="none" strike="noStrike" cap="none"/>
                    </a:p>
                  </a:txBody>
                  <a:tcPr marL="91450" marR="91450" marT="45725" marB="45725"/>
                </a:tc>
                <a:tc>
                  <a:txBody>
                    <a:bodyPr/>
                    <a:lstStyle/>
                    <a:p>
                      <a:pPr marL="0" marR="0" lvl="0" indent="0" algn="ctr" rtl="0">
                        <a:spcBef>
                          <a:spcPts val="0"/>
                        </a:spcBef>
                        <a:spcAft>
                          <a:spcPts val="0"/>
                        </a:spcAft>
                        <a:buNone/>
                      </a:pPr>
                      <a:r>
                        <a:rPr lang="en-US" sz="3600"/>
                        <a:t>42.8</a:t>
                      </a:r>
                      <a:endParaRPr sz="360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ctr" rtl="0">
                        <a:spcBef>
                          <a:spcPts val="0"/>
                        </a:spcBef>
                        <a:spcAft>
                          <a:spcPts val="0"/>
                        </a:spcAft>
                        <a:buNone/>
                      </a:pPr>
                      <a:r>
                        <a:rPr lang="en-US" sz="3600" u="none" strike="noStrike" cap="none"/>
                        <a:t>100</a:t>
                      </a:r>
                      <a:endParaRPr sz="3600" u="none" strike="noStrike" cap="none"/>
                    </a:p>
                  </a:txBody>
                  <a:tcPr marL="91450" marR="91450" marT="45725" marB="45725"/>
                </a:tc>
                <a:tc>
                  <a:txBody>
                    <a:bodyPr/>
                    <a:lstStyle/>
                    <a:p>
                      <a:pPr marL="0" marR="0" lvl="0" indent="0" algn="ctr" rtl="0">
                        <a:spcBef>
                          <a:spcPts val="0"/>
                        </a:spcBef>
                        <a:spcAft>
                          <a:spcPts val="0"/>
                        </a:spcAft>
                        <a:buNone/>
                      </a:pPr>
                      <a:r>
                        <a:rPr lang="en-US" sz="3600"/>
                        <a:t>71.4</a:t>
                      </a:r>
                      <a:endParaRPr sz="3600" u="none" strike="noStrike" cap="none"/>
                    </a:p>
                  </a:txBody>
                  <a:tcPr marL="91450" marR="91450" marT="45725" marB="45725"/>
                </a:tc>
                <a:extLst>
                  <a:ext uri="{0D108BD9-81ED-4DB2-BD59-A6C34878D82A}">
                    <a16:rowId xmlns:a16="http://schemas.microsoft.com/office/drawing/2014/main" val="10002"/>
                  </a:ext>
                </a:extLst>
              </a:tr>
              <a:tr h="370850">
                <a:tc>
                  <a:txBody>
                    <a:bodyPr/>
                    <a:lstStyle/>
                    <a:p>
                      <a:pPr marL="0" marR="0" lvl="0" indent="0" algn="ctr" rtl="0">
                        <a:spcBef>
                          <a:spcPts val="0"/>
                        </a:spcBef>
                        <a:spcAft>
                          <a:spcPts val="0"/>
                        </a:spcAft>
                        <a:buNone/>
                      </a:pPr>
                      <a:r>
                        <a:rPr lang="en-US" sz="3600" u="none" strike="noStrike" cap="none"/>
                        <a:t>300</a:t>
                      </a:r>
                      <a:endParaRPr sz="3600" u="none" strike="noStrike" cap="none"/>
                    </a:p>
                  </a:txBody>
                  <a:tcPr marL="91450" marR="91450" marT="45725" marB="45725"/>
                </a:tc>
                <a:tc>
                  <a:txBody>
                    <a:bodyPr/>
                    <a:lstStyle/>
                    <a:p>
                      <a:pPr marL="0" marR="0" lvl="0" indent="0" algn="ctr" rtl="0">
                        <a:spcBef>
                          <a:spcPts val="0"/>
                        </a:spcBef>
                        <a:spcAft>
                          <a:spcPts val="0"/>
                        </a:spcAft>
                        <a:buNone/>
                      </a:pPr>
                      <a:r>
                        <a:rPr lang="en-US" sz="3600"/>
                        <a:t>72.8</a:t>
                      </a:r>
                      <a:endParaRPr sz="3600" u="none" strike="noStrike" cap="none"/>
                    </a:p>
                  </a:txBody>
                  <a:tcPr marL="91450" marR="91450" marT="45725" marB="45725"/>
                </a:tc>
                <a:extLst>
                  <a:ext uri="{0D108BD9-81ED-4DB2-BD59-A6C34878D82A}">
                    <a16:rowId xmlns:a16="http://schemas.microsoft.com/office/drawing/2014/main" val="10003"/>
                  </a:ext>
                </a:extLst>
              </a:tr>
              <a:tr h="370850">
                <a:tc>
                  <a:txBody>
                    <a:bodyPr/>
                    <a:lstStyle/>
                    <a:p>
                      <a:pPr marL="0" marR="0" lvl="0" indent="0" algn="ctr" rtl="0">
                        <a:spcBef>
                          <a:spcPts val="0"/>
                        </a:spcBef>
                        <a:spcAft>
                          <a:spcPts val="0"/>
                        </a:spcAft>
                        <a:buNone/>
                      </a:pPr>
                      <a:r>
                        <a:rPr lang="en-US" sz="3600" u="none" strike="noStrike" cap="none"/>
                        <a:t>1500</a:t>
                      </a:r>
                      <a:endParaRPr sz="3600" u="none" strike="noStrike" cap="none"/>
                    </a:p>
                  </a:txBody>
                  <a:tcPr marL="91450" marR="91450" marT="45725" marB="45725"/>
                </a:tc>
                <a:tc>
                  <a:txBody>
                    <a:bodyPr/>
                    <a:lstStyle/>
                    <a:p>
                      <a:pPr marL="0" marR="0" lvl="0" indent="0" algn="ctr" rtl="0">
                        <a:spcBef>
                          <a:spcPts val="0"/>
                        </a:spcBef>
                        <a:spcAft>
                          <a:spcPts val="0"/>
                        </a:spcAft>
                        <a:buNone/>
                      </a:pPr>
                      <a:r>
                        <a:rPr lang="en-US" sz="3600"/>
                        <a:t>75.7</a:t>
                      </a:r>
                      <a:endParaRPr sz="3600" u="none" strike="noStrike" cap="none"/>
                    </a:p>
                  </a:txBody>
                  <a:tcPr marL="91450" marR="91450" marT="45725" marB="45725"/>
                </a:tc>
                <a:extLst>
                  <a:ext uri="{0D108BD9-81ED-4DB2-BD59-A6C34878D82A}">
                    <a16:rowId xmlns:a16="http://schemas.microsoft.com/office/drawing/2014/main" val="10004"/>
                  </a:ext>
                </a:extLst>
              </a:tr>
            </a:tbl>
          </a:graphicData>
        </a:graphic>
      </p:graphicFrame>
      <p:sp>
        <p:nvSpPr>
          <p:cNvPr id="118" name="Google Shape;118;p1"/>
          <p:cNvSpPr txBox="1"/>
          <p:nvPr/>
        </p:nvSpPr>
        <p:spPr>
          <a:xfrm>
            <a:off x="8625003" y="27502031"/>
            <a:ext cx="4555312"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a:solidFill>
                  <a:schemeClr val="dk1"/>
                </a:solidFill>
                <a:latin typeface="Calibri"/>
                <a:ea typeface="Calibri"/>
                <a:cs typeface="Calibri"/>
                <a:sym typeface="Calibri"/>
              </a:rPr>
              <a:t>Test Result</a:t>
            </a:r>
            <a:endParaRPr/>
          </a:p>
        </p:txBody>
      </p:sp>
      <p:sp>
        <p:nvSpPr>
          <p:cNvPr id="119" name="Google Shape;119;p1"/>
          <p:cNvSpPr/>
          <p:nvPr/>
        </p:nvSpPr>
        <p:spPr>
          <a:xfrm>
            <a:off x="298495" y="32151222"/>
            <a:ext cx="14031805" cy="4094579"/>
          </a:xfrm>
          <a:prstGeom prst="roundRect">
            <a:avLst>
              <a:gd name="adj" fmla="val 5752"/>
            </a:avLst>
          </a:prstGeom>
          <a:solidFill>
            <a:schemeClr val="lt1"/>
          </a:solidFill>
          <a:ln w="12700" cap="flat" cmpd="sng">
            <a:solidFill>
              <a:srgbClr val="6121AF"/>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0" name="Google Shape;120;p1"/>
          <p:cNvSpPr/>
          <p:nvPr/>
        </p:nvSpPr>
        <p:spPr>
          <a:xfrm>
            <a:off x="779610" y="31946084"/>
            <a:ext cx="2575000" cy="1015663"/>
          </a:xfrm>
          <a:prstGeom prst="rect">
            <a:avLst/>
          </a:prstGeom>
          <a:solidFill>
            <a:schemeClr val="lt1"/>
          </a:solidFill>
          <a:ln w="9525" cap="flat" cmpd="sng">
            <a:solidFill>
              <a:srgbClr val="6121A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6000">
                <a:solidFill>
                  <a:srgbClr val="6121AF"/>
                </a:solidFill>
                <a:latin typeface="Calibri"/>
                <a:ea typeface="Calibri"/>
                <a:cs typeface="Calibri"/>
                <a:sym typeface="Calibri"/>
              </a:rPr>
              <a:t>Dataset</a:t>
            </a:r>
            <a:endParaRPr/>
          </a:p>
        </p:txBody>
      </p:sp>
      <p:sp>
        <p:nvSpPr>
          <p:cNvPr id="121" name="Google Shape;121;p1"/>
          <p:cNvSpPr txBox="1"/>
          <p:nvPr/>
        </p:nvSpPr>
        <p:spPr>
          <a:xfrm>
            <a:off x="843169" y="33277047"/>
            <a:ext cx="13487131" cy="2554545"/>
          </a:xfrm>
          <a:prstGeom prst="rect">
            <a:avLst/>
          </a:prstGeom>
          <a:noFill/>
          <a:ln>
            <a:noFill/>
          </a:ln>
        </p:spPr>
        <p:txBody>
          <a:bodyPr spcFirstLastPara="1" wrap="square" lIns="91425" tIns="45700" rIns="91425" bIns="45700" anchor="t" anchorCtr="0">
            <a:spAutoFit/>
          </a:bodyPr>
          <a:lstStyle/>
          <a:p>
            <a:pPr marL="571500" marR="0" lvl="0" indent="-571500" algn="just" rtl="0">
              <a:spcBef>
                <a:spcPts val="0"/>
              </a:spcBef>
              <a:spcAft>
                <a:spcPts val="0"/>
              </a:spcAft>
              <a:buClr>
                <a:schemeClr val="dk1"/>
              </a:buClr>
              <a:buSzPts val="4000"/>
              <a:buFont typeface="Arial"/>
              <a:buChar char="•"/>
            </a:pPr>
            <a:r>
              <a:rPr lang="en-US" sz="4000">
                <a:solidFill>
                  <a:schemeClr val="dk1"/>
                </a:solidFill>
                <a:latin typeface="Calibri"/>
                <a:ea typeface="Calibri"/>
                <a:cs typeface="Calibri"/>
                <a:sym typeface="Calibri"/>
              </a:rPr>
              <a:t>Number of individuals : 7</a:t>
            </a:r>
            <a:endParaRPr/>
          </a:p>
          <a:p>
            <a:pPr marL="571500" marR="0" lvl="0" indent="-571500" algn="just" rtl="0">
              <a:spcBef>
                <a:spcPts val="0"/>
              </a:spcBef>
              <a:spcAft>
                <a:spcPts val="0"/>
              </a:spcAft>
              <a:buClr>
                <a:schemeClr val="dk1"/>
              </a:buClr>
              <a:buSzPts val="4000"/>
              <a:buFont typeface="Arial"/>
              <a:buChar char="•"/>
            </a:pPr>
            <a:r>
              <a:rPr lang="en-US" sz="4000">
                <a:solidFill>
                  <a:schemeClr val="dk1"/>
                </a:solidFill>
                <a:latin typeface="Calibri"/>
                <a:ea typeface="Calibri"/>
                <a:cs typeface="Calibri"/>
                <a:sym typeface="Calibri"/>
              </a:rPr>
              <a:t>Train data : 25/person</a:t>
            </a:r>
            <a:endParaRPr/>
          </a:p>
          <a:p>
            <a:pPr marL="571500" marR="0" lvl="0" indent="-571500" algn="just" rtl="0">
              <a:spcBef>
                <a:spcPts val="0"/>
              </a:spcBef>
              <a:spcAft>
                <a:spcPts val="0"/>
              </a:spcAft>
              <a:buClr>
                <a:schemeClr val="dk1"/>
              </a:buClr>
              <a:buSzPts val="4000"/>
              <a:buFont typeface="Arial"/>
              <a:buChar char="•"/>
            </a:pPr>
            <a:r>
              <a:rPr lang="en-US" sz="4000">
                <a:solidFill>
                  <a:schemeClr val="dk1"/>
                </a:solidFill>
                <a:latin typeface="Calibri"/>
                <a:ea typeface="Calibri"/>
                <a:cs typeface="Calibri"/>
                <a:sym typeface="Calibri"/>
              </a:rPr>
              <a:t>Test data : 3/person</a:t>
            </a:r>
            <a:endParaRPr/>
          </a:p>
          <a:p>
            <a:pPr marL="571500" marR="0" lvl="0" indent="-571500" algn="just" rtl="0">
              <a:spcBef>
                <a:spcPts val="0"/>
              </a:spcBef>
              <a:spcAft>
                <a:spcPts val="0"/>
              </a:spcAft>
              <a:buClr>
                <a:schemeClr val="dk1"/>
              </a:buClr>
              <a:buSzPts val="4000"/>
              <a:buFont typeface="Arial"/>
              <a:buChar char="•"/>
            </a:pPr>
            <a:r>
              <a:rPr lang="en-US" sz="4000">
                <a:solidFill>
                  <a:schemeClr val="dk1"/>
                </a:solidFill>
                <a:latin typeface="Calibri"/>
                <a:ea typeface="Calibri"/>
                <a:cs typeface="Calibri"/>
                <a:sym typeface="Calibri"/>
              </a:rPr>
              <a:t>Epoch : 40</a:t>
            </a:r>
            <a:endParaRPr/>
          </a:p>
        </p:txBody>
      </p:sp>
      <p:sp>
        <p:nvSpPr>
          <p:cNvPr id="122" name="Google Shape;122;p1"/>
          <p:cNvSpPr txBox="1"/>
          <p:nvPr/>
        </p:nvSpPr>
        <p:spPr>
          <a:xfrm>
            <a:off x="26217949" y="15590002"/>
            <a:ext cx="2588592" cy="13233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ltLang="zh-CN" sz="4000" dirty="0">
                <a:solidFill>
                  <a:schemeClr val="dk1"/>
                </a:solidFill>
                <a:latin typeface="Calibri"/>
                <a:ea typeface="Calibri"/>
                <a:cs typeface="Calibri"/>
                <a:sym typeface="Calibri"/>
              </a:rPr>
              <a:t>Training results</a:t>
            </a:r>
            <a:endParaRPr dirty="0"/>
          </a:p>
        </p:txBody>
      </p:sp>
      <p:pic>
        <p:nvPicPr>
          <p:cNvPr id="123" name="Google Shape;123;p1"/>
          <p:cNvPicPr preferRelativeResize="0"/>
          <p:nvPr/>
        </p:nvPicPr>
        <p:blipFill rotWithShape="1">
          <a:blip r:embed="rId5">
            <a:alphaModFix/>
          </a:blip>
          <a:srcRect/>
          <a:stretch/>
        </p:blipFill>
        <p:spPr>
          <a:xfrm>
            <a:off x="14918873" y="9846586"/>
            <a:ext cx="8072171" cy="6571014"/>
          </a:xfrm>
          <a:prstGeom prst="rect">
            <a:avLst/>
          </a:prstGeom>
          <a:noFill/>
          <a:ln>
            <a:noFill/>
          </a:ln>
        </p:spPr>
      </p:pic>
      <p:pic>
        <p:nvPicPr>
          <p:cNvPr id="124" name="Google Shape;124;p1"/>
          <p:cNvPicPr preferRelativeResize="0"/>
          <p:nvPr/>
        </p:nvPicPr>
        <p:blipFill rotWithShape="1">
          <a:blip r:embed="rId6">
            <a:alphaModFix/>
          </a:blip>
          <a:srcRect/>
          <a:stretch/>
        </p:blipFill>
        <p:spPr>
          <a:xfrm>
            <a:off x="8076441" y="32684641"/>
            <a:ext cx="5585725" cy="1850842"/>
          </a:xfrm>
          <a:prstGeom prst="rect">
            <a:avLst/>
          </a:prstGeom>
          <a:noFill/>
          <a:ln>
            <a:noFill/>
          </a:ln>
        </p:spPr>
      </p:pic>
      <p:pic>
        <p:nvPicPr>
          <p:cNvPr id="125" name="Google Shape;125;p1"/>
          <p:cNvPicPr preferRelativeResize="0"/>
          <p:nvPr/>
        </p:nvPicPr>
        <p:blipFill rotWithShape="1">
          <a:blip r:embed="rId7">
            <a:alphaModFix/>
          </a:blip>
          <a:srcRect/>
          <a:stretch/>
        </p:blipFill>
        <p:spPr>
          <a:xfrm>
            <a:off x="8465077" y="34508063"/>
            <a:ext cx="4715238" cy="1850841"/>
          </a:xfrm>
          <a:prstGeom prst="rect">
            <a:avLst/>
          </a:prstGeom>
          <a:noFill/>
          <a:ln>
            <a:noFill/>
          </a:ln>
        </p:spPr>
      </p:pic>
      <p:pic>
        <p:nvPicPr>
          <p:cNvPr id="126" name="Google Shape;126;p1" descr="人, ポーズをとっている, 写真, 立っている が含まれている画像&#10;&#10;自動的に生成された説明"/>
          <p:cNvPicPr preferRelativeResize="0"/>
          <p:nvPr/>
        </p:nvPicPr>
        <p:blipFill rotWithShape="1">
          <a:blip r:embed="rId8">
            <a:alphaModFix/>
          </a:blip>
          <a:srcRect/>
          <a:stretch/>
        </p:blipFill>
        <p:spPr>
          <a:xfrm>
            <a:off x="2093322" y="17128355"/>
            <a:ext cx="4464727" cy="2511409"/>
          </a:xfrm>
          <a:prstGeom prst="rect">
            <a:avLst/>
          </a:prstGeom>
          <a:noFill/>
          <a:ln>
            <a:noFill/>
          </a:ln>
        </p:spPr>
      </p:pic>
      <p:pic>
        <p:nvPicPr>
          <p:cNvPr id="127" name="Google Shape;127;p1" descr="テキスト, 地図 が含まれている画像&#10;&#10;自動的に生成された説明"/>
          <p:cNvPicPr preferRelativeResize="0"/>
          <p:nvPr/>
        </p:nvPicPr>
        <p:blipFill rotWithShape="1">
          <a:blip r:embed="rId9">
            <a:alphaModFix/>
          </a:blip>
          <a:srcRect/>
          <a:stretch/>
        </p:blipFill>
        <p:spPr>
          <a:xfrm>
            <a:off x="23362525" y="9173098"/>
            <a:ext cx="2588602" cy="1941451"/>
          </a:xfrm>
          <a:prstGeom prst="rect">
            <a:avLst/>
          </a:prstGeom>
          <a:noFill/>
          <a:ln>
            <a:noFill/>
          </a:ln>
        </p:spPr>
      </p:pic>
      <p:pic>
        <p:nvPicPr>
          <p:cNvPr id="128" name="Google Shape;128;p1" descr="衣類, 人, ネクタイ, 着用している が含まれている画像&#10;&#10;自動的に生成された説明"/>
          <p:cNvPicPr preferRelativeResize="0"/>
          <p:nvPr/>
        </p:nvPicPr>
        <p:blipFill rotWithShape="1">
          <a:blip r:embed="rId10">
            <a:alphaModFix/>
          </a:blip>
          <a:srcRect/>
          <a:stretch/>
        </p:blipFill>
        <p:spPr>
          <a:xfrm>
            <a:off x="8273170" y="17446175"/>
            <a:ext cx="1008000" cy="1008000"/>
          </a:xfrm>
          <a:prstGeom prst="rect">
            <a:avLst/>
          </a:prstGeom>
          <a:noFill/>
          <a:ln>
            <a:noFill/>
          </a:ln>
        </p:spPr>
      </p:pic>
      <p:pic>
        <p:nvPicPr>
          <p:cNvPr id="129" name="Google Shape;129;p1" descr="メガネ, 人, 着用している, 写真 が含まれている画像&#10;&#10;自動的に生成された説明"/>
          <p:cNvPicPr preferRelativeResize="0"/>
          <p:nvPr/>
        </p:nvPicPr>
        <p:blipFill rotWithShape="1">
          <a:blip r:embed="rId11">
            <a:alphaModFix/>
          </a:blip>
          <a:srcRect/>
          <a:stretch/>
        </p:blipFill>
        <p:spPr>
          <a:xfrm>
            <a:off x="9456077" y="17431661"/>
            <a:ext cx="1008000" cy="1008000"/>
          </a:xfrm>
          <a:prstGeom prst="rect">
            <a:avLst/>
          </a:prstGeom>
          <a:noFill/>
          <a:ln>
            <a:noFill/>
          </a:ln>
        </p:spPr>
      </p:pic>
      <p:pic>
        <p:nvPicPr>
          <p:cNvPr id="130" name="Google Shape;130;p1" descr="衣類, ポーズをとっている, 女性 が含まれている画像&#10;&#10;自動的に生成された説明"/>
          <p:cNvPicPr preferRelativeResize="0"/>
          <p:nvPr/>
        </p:nvPicPr>
        <p:blipFill rotWithShape="1">
          <a:blip r:embed="rId12">
            <a:alphaModFix/>
          </a:blip>
          <a:srcRect/>
          <a:stretch/>
        </p:blipFill>
        <p:spPr>
          <a:xfrm>
            <a:off x="11183272" y="18556516"/>
            <a:ext cx="1008000" cy="1008000"/>
          </a:xfrm>
          <a:prstGeom prst="rect">
            <a:avLst/>
          </a:prstGeom>
          <a:noFill/>
          <a:ln>
            <a:noFill/>
          </a:ln>
        </p:spPr>
      </p:pic>
      <p:pic>
        <p:nvPicPr>
          <p:cNvPr id="131" name="Google Shape;131;p1" descr="衣類 が含まれている画像&#10;&#10;自動的に生成された説明"/>
          <p:cNvPicPr preferRelativeResize="0"/>
          <p:nvPr/>
        </p:nvPicPr>
        <p:blipFill rotWithShape="1">
          <a:blip r:embed="rId13">
            <a:alphaModFix/>
          </a:blip>
          <a:srcRect/>
          <a:stretch/>
        </p:blipFill>
        <p:spPr>
          <a:xfrm>
            <a:off x="10631728" y="17431661"/>
            <a:ext cx="1008000" cy="1008000"/>
          </a:xfrm>
          <a:prstGeom prst="rect">
            <a:avLst/>
          </a:prstGeom>
          <a:noFill/>
          <a:ln>
            <a:noFill/>
          </a:ln>
        </p:spPr>
      </p:pic>
      <p:pic>
        <p:nvPicPr>
          <p:cNvPr id="132" name="Google Shape;132;p1" descr="衣類, つけ毛 が含まれている画像&#10;&#10;自動的に生成された説明"/>
          <p:cNvPicPr preferRelativeResize="0"/>
          <p:nvPr/>
        </p:nvPicPr>
        <p:blipFill rotWithShape="1">
          <a:blip r:embed="rId14">
            <a:alphaModFix/>
          </a:blip>
          <a:srcRect/>
          <a:stretch/>
        </p:blipFill>
        <p:spPr>
          <a:xfrm>
            <a:off x="9985852" y="18549255"/>
            <a:ext cx="1008000" cy="1008000"/>
          </a:xfrm>
          <a:prstGeom prst="rect">
            <a:avLst/>
          </a:prstGeom>
          <a:noFill/>
          <a:ln>
            <a:noFill/>
          </a:ln>
        </p:spPr>
      </p:pic>
      <p:pic>
        <p:nvPicPr>
          <p:cNvPr id="133" name="Google Shape;133;p1" descr="人, メガネ, 微笑んでいる, 女性 が含まれている画像&#10;&#10;自動的に生成された説明"/>
          <p:cNvPicPr preferRelativeResize="0"/>
          <p:nvPr/>
        </p:nvPicPr>
        <p:blipFill rotWithShape="1">
          <a:blip r:embed="rId15">
            <a:alphaModFix/>
          </a:blip>
          <a:srcRect/>
          <a:stretch/>
        </p:blipFill>
        <p:spPr>
          <a:xfrm>
            <a:off x="8802939" y="18534739"/>
            <a:ext cx="1008000" cy="1008000"/>
          </a:xfrm>
          <a:prstGeom prst="rect">
            <a:avLst/>
          </a:prstGeom>
          <a:noFill/>
          <a:ln>
            <a:noFill/>
          </a:ln>
        </p:spPr>
      </p:pic>
      <p:pic>
        <p:nvPicPr>
          <p:cNvPr id="134" name="Google Shape;134;p1" descr="人, メガネ, 微笑んでいる, ポーズをとっている が含まれている画像&#10;&#10;自動的に生成された説明"/>
          <p:cNvPicPr preferRelativeResize="0"/>
          <p:nvPr/>
        </p:nvPicPr>
        <p:blipFill rotWithShape="1">
          <a:blip r:embed="rId16">
            <a:alphaModFix/>
          </a:blip>
          <a:srcRect/>
          <a:stretch/>
        </p:blipFill>
        <p:spPr>
          <a:xfrm>
            <a:off x="11865441" y="17409884"/>
            <a:ext cx="1008000" cy="1008000"/>
          </a:xfrm>
          <a:prstGeom prst="rect">
            <a:avLst/>
          </a:prstGeom>
          <a:noFill/>
          <a:ln>
            <a:noFill/>
          </a:ln>
        </p:spPr>
      </p:pic>
      <p:pic>
        <p:nvPicPr>
          <p:cNvPr id="135" name="Google Shape;135;p1" descr="地図, テキスト が含まれている画像&#10;&#10;自動的に生成された説明"/>
          <p:cNvPicPr preferRelativeResize="0"/>
          <p:nvPr/>
        </p:nvPicPr>
        <p:blipFill rotWithShape="1">
          <a:blip r:embed="rId17">
            <a:alphaModFix/>
          </a:blip>
          <a:srcRect/>
          <a:stretch/>
        </p:blipFill>
        <p:spPr>
          <a:xfrm>
            <a:off x="26217949" y="11278977"/>
            <a:ext cx="2588602" cy="1941451"/>
          </a:xfrm>
          <a:prstGeom prst="rect">
            <a:avLst/>
          </a:prstGeom>
          <a:noFill/>
          <a:ln>
            <a:noFill/>
          </a:ln>
        </p:spPr>
      </p:pic>
      <p:pic>
        <p:nvPicPr>
          <p:cNvPr id="136" name="Google Shape;136;p1"/>
          <p:cNvPicPr preferRelativeResize="0"/>
          <p:nvPr/>
        </p:nvPicPr>
        <p:blipFill rotWithShape="1">
          <a:blip r:embed="rId18">
            <a:alphaModFix/>
          </a:blip>
          <a:srcRect/>
          <a:stretch/>
        </p:blipFill>
        <p:spPr>
          <a:xfrm>
            <a:off x="23362525" y="15269098"/>
            <a:ext cx="2588602" cy="1941451"/>
          </a:xfrm>
          <a:prstGeom prst="rect">
            <a:avLst/>
          </a:prstGeom>
          <a:noFill/>
          <a:ln>
            <a:noFill/>
          </a:ln>
        </p:spPr>
      </p:pic>
      <p:pic>
        <p:nvPicPr>
          <p:cNvPr id="137" name="Google Shape;137;p1"/>
          <p:cNvPicPr preferRelativeResize="0"/>
          <p:nvPr/>
        </p:nvPicPr>
        <p:blipFill rotWithShape="1">
          <a:blip r:embed="rId19">
            <a:alphaModFix/>
          </a:blip>
          <a:srcRect/>
          <a:stretch/>
        </p:blipFill>
        <p:spPr>
          <a:xfrm>
            <a:off x="26217949" y="9145377"/>
            <a:ext cx="2588602" cy="1941451"/>
          </a:xfrm>
          <a:prstGeom prst="rect">
            <a:avLst/>
          </a:prstGeom>
          <a:noFill/>
          <a:ln>
            <a:noFill/>
          </a:ln>
        </p:spPr>
      </p:pic>
      <p:pic>
        <p:nvPicPr>
          <p:cNvPr id="138" name="Google Shape;138;p1"/>
          <p:cNvPicPr preferRelativeResize="0"/>
          <p:nvPr/>
        </p:nvPicPr>
        <p:blipFill rotWithShape="1">
          <a:blip r:embed="rId20">
            <a:alphaModFix/>
          </a:blip>
          <a:srcRect/>
          <a:stretch/>
        </p:blipFill>
        <p:spPr>
          <a:xfrm>
            <a:off x="23362525" y="13287898"/>
            <a:ext cx="2588602" cy="1941451"/>
          </a:xfrm>
          <a:prstGeom prst="rect">
            <a:avLst/>
          </a:prstGeom>
          <a:noFill/>
          <a:ln>
            <a:noFill/>
          </a:ln>
        </p:spPr>
      </p:pic>
      <p:pic>
        <p:nvPicPr>
          <p:cNvPr id="139" name="Google Shape;139;p1" descr="地図, テキスト が含まれている画像&#10;&#10;自動的に生成された説明"/>
          <p:cNvPicPr preferRelativeResize="0"/>
          <p:nvPr/>
        </p:nvPicPr>
        <p:blipFill rotWithShape="1">
          <a:blip r:embed="rId21">
            <a:alphaModFix/>
          </a:blip>
          <a:srcRect/>
          <a:stretch/>
        </p:blipFill>
        <p:spPr>
          <a:xfrm>
            <a:off x="23362525" y="11230500"/>
            <a:ext cx="2588592" cy="1941451"/>
          </a:xfrm>
          <a:prstGeom prst="rect">
            <a:avLst/>
          </a:prstGeom>
          <a:noFill/>
          <a:ln>
            <a:noFill/>
          </a:ln>
        </p:spPr>
      </p:pic>
      <p:pic>
        <p:nvPicPr>
          <p:cNvPr id="140" name="Google Shape;140;p1" descr="テキスト, 地図 が含まれている画像&#10;&#10;自動的に生成された説明"/>
          <p:cNvPicPr preferRelativeResize="0"/>
          <p:nvPr/>
        </p:nvPicPr>
        <p:blipFill rotWithShape="1">
          <a:blip r:embed="rId9">
            <a:alphaModFix/>
          </a:blip>
          <a:srcRect/>
          <a:stretch/>
        </p:blipFill>
        <p:spPr>
          <a:xfrm>
            <a:off x="26217949" y="13260178"/>
            <a:ext cx="2574998" cy="1931249"/>
          </a:xfrm>
          <a:prstGeom prst="rect">
            <a:avLst/>
          </a:prstGeom>
          <a:noFill/>
          <a:ln>
            <a:noFill/>
          </a:ln>
        </p:spPr>
      </p:pic>
      <p:pic>
        <p:nvPicPr>
          <p:cNvPr id="141" name="Google Shape;141;p1"/>
          <p:cNvPicPr preferRelativeResize="0"/>
          <p:nvPr/>
        </p:nvPicPr>
        <p:blipFill rotWithShape="1">
          <a:blip r:embed="rId22">
            <a:alphaModFix/>
          </a:blip>
          <a:srcRect/>
          <a:stretch/>
        </p:blipFill>
        <p:spPr>
          <a:xfrm>
            <a:off x="1236222" y="26807516"/>
            <a:ext cx="5913852" cy="4224733"/>
          </a:xfrm>
          <a:prstGeom prst="rect">
            <a:avLst/>
          </a:prstGeom>
          <a:noFill/>
          <a:ln>
            <a:noFill/>
          </a:ln>
        </p:spPr>
      </p:pic>
      <p:pic>
        <p:nvPicPr>
          <p:cNvPr id="142" name="Google Shape;142;p1"/>
          <p:cNvPicPr preferRelativeResize="0"/>
          <p:nvPr/>
        </p:nvPicPr>
        <p:blipFill>
          <a:blip r:embed="rId23">
            <a:alphaModFix/>
          </a:blip>
          <a:stretch>
            <a:fillRect/>
          </a:stretch>
        </p:blipFill>
        <p:spPr>
          <a:xfrm>
            <a:off x="8465075" y="23402050"/>
            <a:ext cx="4715250" cy="3369766"/>
          </a:xfrm>
          <a:prstGeom prst="rect">
            <a:avLst/>
          </a:prstGeom>
          <a:noFill/>
          <a:ln>
            <a:noFill/>
          </a:ln>
        </p:spPr>
      </p:pic>
      <p:pic>
        <p:nvPicPr>
          <p:cNvPr id="143" name="Google Shape;143;p1"/>
          <p:cNvPicPr preferRelativeResize="0"/>
          <p:nvPr/>
        </p:nvPicPr>
        <p:blipFill>
          <a:blip r:embed="rId24">
            <a:alphaModFix/>
          </a:blip>
          <a:stretch>
            <a:fillRect/>
          </a:stretch>
        </p:blipFill>
        <p:spPr>
          <a:xfrm>
            <a:off x="15634640" y="17281176"/>
            <a:ext cx="12559293" cy="2633400"/>
          </a:xfrm>
          <a:prstGeom prst="rect">
            <a:avLst/>
          </a:prstGeom>
          <a:noFill/>
          <a:ln w="12700" cap="flat" cmpd="sng">
            <a:solidFill>
              <a:srgbClr val="6121AF"/>
            </a:solidFill>
            <a:prstDash val="solid"/>
            <a:miter lim="8000"/>
            <a:headEnd type="none" w="sm" len="sm"/>
            <a:tailEnd type="none" w="sm" len="sm"/>
          </a:ln>
          <a:effectLst>
            <a:outerShdw blurRad="50800" dist="38100" dir="2700000" algn="tl" rotWithShape="0">
              <a:srgbClr val="000000">
                <a:alpha val="40000"/>
              </a:srgbClr>
            </a:outerShdw>
          </a:effectLst>
        </p:spPr>
      </p:pic>
      <p:pic>
        <p:nvPicPr>
          <p:cNvPr id="144" name="Google Shape;144;p1"/>
          <p:cNvPicPr preferRelativeResize="0"/>
          <p:nvPr/>
        </p:nvPicPr>
        <p:blipFill>
          <a:blip r:embed="rId25">
            <a:alphaModFix/>
          </a:blip>
          <a:stretch>
            <a:fillRect/>
          </a:stretch>
        </p:blipFill>
        <p:spPr>
          <a:xfrm>
            <a:off x="15587015" y="20105076"/>
            <a:ext cx="12559300" cy="2915118"/>
          </a:xfrm>
          <a:prstGeom prst="rect">
            <a:avLst/>
          </a:prstGeom>
          <a:noFill/>
          <a:ln w="12700" cap="flat" cmpd="sng">
            <a:solidFill>
              <a:srgbClr val="6121AF"/>
            </a:solidFill>
            <a:prstDash val="solid"/>
            <a:miter lim="8000"/>
            <a:headEnd type="none" w="sm" len="sm"/>
            <a:tailEnd type="none" w="sm" len="sm"/>
          </a:ln>
          <a:effectLst>
            <a:outerShdw blurRad="50800" dist="38100" dir="2700000" algn="tl" rotWithShape="0">
              <a:srgbClr val="000000">
                <a:alpha val="40000"/>
              </a:srgbClr>
            </a:outerShdw>
          </a:effectLst>
        </p:spPr>
      </p:pic>
      <p:sp>
        <p:nvSpPr>
          <p:cNvPr id="145" name="Google Shape;145;p1"/>
          <p:cNvSpPr txBox="1"/>
          <p:nvPr/>
        </p:nvSpPr>
        <p:spPr>
          <a:xfrm>
            <a:off x="18193229" y="23119392"/>
            <a:ext cx="7298400" cy="708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dirty="0">
                <a:solidFill>
                  <a:schemeClr val="dk1"/>
                </a:solidFill>
                <a:latin typeface="Calibri"/>
                <a:ea typeface="Calibri"/>
                <a:cs typeface="Calibri"/>
                <a:sym typeface="Calibri"/>
              </a:rPr>
              <a:t>Output  Images</a:t>
            </a:r>
            <a:endParaRPr sz="4000" dirty="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テーマ">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345</Words>
  <Application>Microsoft Office PowerPoint</Application>
  <PresentationFormat>自定义</PresentationFormat>
  <Paragraphs>47</Paragraphs>
  <Slides>1</Slides>
  <Notes>1</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vt:i4>
      </vt:variant>
    </vt:vector>
  </HeadingPairs>
  <TitlesOfParts>
    <vt:vector size="5" baseType="lpstr">
      <vt:lpstr>Encode Sans Black</vt:lpstr>
      <vt:lpstr>Arial</vt:lpstr>
      <vt:lpstr>Calibri</vt:lpstr>
      <vt:lpstr>Office Theme</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Sydney Brown</dc:creator>
  <cp:lastModifiedBy>Xiaodong Nian</cp:lastModifiedBy>
  <cp:revision>1</cp:revision>
  <dcterms:created xsi:type="dcterms:W3CDTF">2018-02-07T04:27:03Z</dcterms:created>
  <dcterms:modified xsi:type="dcterms:W3CDTF">2019-06-05T03:55:34Z</dcterms:modified>
</cp:coreProperties>
</file>